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2A4"/>
    <a:srgbClr val="FF6200"/>
    <a:srgbClr val="830051"/>
    <a:srgbClr val="731717"/>
    <a:srgbClr val="364086"/>
    <a:srgbClr val="007F2E"/>
    <a:srgbClr val="0796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4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66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5724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9292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622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1341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9482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648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281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5848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6862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272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821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59B85-7EC0-42B5-A523-AADBE7CD7994}" type="datetimeFigureOut">
              <a:rPr lang="nl-NL" smtClean="0"/>
              <a:t>9-10-2019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AA48F-E5CF-48CB-B00D-B60428D14A53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222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sendsteps.com/en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k4dashboard.sendsteps.com/about/add-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Bg"/>
          <p:cNvSpPr/>
          <p:nvPr/>
        </p:nvSpPr>
        <p:spPr>
          <a:xfrm>
            <a:off x="0" y="6037922"/>
            <a:ext cx="12192000" cy="820078"/>
          </a:xfrm>
          <a:prstGeom prst="rect">
            <a:avLst/>
          </a:prstGeom>
          <a:solidFill>
            <a:srgbClr val="E8E9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Afbeelding 2">
            <a:hlinkClick r:id="rId2"/>
            <a:extLst>
              <a:ext uri="{FF2B5EF4-FFF2-40B4-BE49-F238E27FC236}">
                <a16:creationId xmlns:a16="http://schemas.microsoft.com/office/drawing/2014/main" id="{19205477-E171-4063-858E-EAC08560B7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91" y="6350173"/>
            <a:ext cx="1093339" cy="265525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E188AD7A-03F8-4D5B-8CAD-129DEFC1AF7F}"/>
              </a:ext>
            </a:extLst>
          </p:cNvPr>
          <p:cNvSpPr/>
          <p:nvPr/>
        </p:nvSpPr>
        <p:spPr>
          <a:xfrm>
            <a:off x="809896" y="4265162"/>
            <a:ext cx="52916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800" dirty="0"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For </a:t>
            </a:r>
            <a:r>
              <a:rPr lang="en-US" sz="2800" dirty="0"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m</a:t>
            </a:r>
            <a:r>
              <a:rPr lang="nl-NL" sz="2800" dirty="0"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ore info go to your </a:t>
            </a:r>
            <a:r>
              <a:rPr lang="nl-NL" sz="2800" b="1" dirty="0">
                <a:solidFill>
                  <a:srgbClr val="364086"/>
                </a:solidFill>
                <a:latin typeface="Arquitecta Bold" pitchFamily="50" charset="0"/>
                <a:ea typeface="Roboto Slab" pitchFamily="2" charset="0"/>
                <a:cs typeface="Arial" panose="020B0604020202020204" pitchFamily="34" charset="0"/>
                <a:hlinkClick r:id="rId4"/>
              </a:rPr>
              <a:t>Dashboard</a:t>
            </a:r>
            <a:endParaRPr lang="nl-NL" sz="2800" b="1" dirty="0">
              <a:solidFill>
                <a:srgbClr val="364086"/>
              </a:solidFill>
              <a:latin typeface="Arquitecta Bold" pitchFamily="50" charset="0"/>
              <a:ea typeface="Roboto Slab" pitchFamily="2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9897" y="2460446"/>
            <a:ext cx="5291643" cy="1540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Click on </a:t>
            </a:r>
            <a:r>
              <a:rPr lang="en-GB" sz="2800" dirty="0">
                <a:latin typeface="Arquitecta Bold" pitchFamily="50" charset="0"/>
                <a:ea typeface="Roboto Slab" pitchFamily="2" charset="0"/>
                <a:cs typeface="Arial" panose="020B0604020202020204" pitchFamily="34" charset="0"/>
              </a:rPr>
              <a:t>the </a:t>
            </a:r>
            <a:r>
              <a:rPr lang="en-US" sz="2800" b="1" dirty="0">
                <a:solidFill>
                  <a:srgbClr val="1B52A4"/>
                </a:solidFill>
                <a:latin typeface="Arquitecta Bold" pitchFamily="50" charset="0"/>
                <a:ea typeface="Roboto Slab" pitchFamily="2" charset="0"/>
                <a:cs typeface="Arial" panose="020B0604020202020204" pitchFamily="34" charset="0"/>
              </a:rPr>
              <a:t>k4vote</a:t>
            </a:r>
            <a:r>
              <a:rPr lang="en-US" sz="2800" b="1" dirty="0">
                <a:latin typeface="Arquitecta Bold" pitchFamily="50" charset="0"/>
                <a:ea typeface="Roboto Slab" pitchFamily="2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solidFill>
                  <a:srgbClr val="1B52A4"/>
                </a:solidFill>
                <a:latin typeface="Arquitecta Bold" pitchFamily="50" charset="0"/>
                <a:ea typeface="Roboto Slab" pitchFamily="2" charset="0"/>
                <a:cs typeface="Arial" panose="020B0604020202020204" pitchFamily="34" charset="0"/>
              </a:rPr>
              <a:t>tab</a:t>
            </a:r>
            <a:r>
              <a:rPr lang="en-GB" sz="2800" b="1" dirty="0">
                <a:latin typeface="Arquitecta Bold" pitchFamily="50" charset="0"/>
                <a:ea typeface="Roboto Slab" pitchFamily="2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to</a:t>
            </a:r>
            <a:r>
              <a:rPr lang="en-GB" sz="2800" dirty="0">
                <a:solidFill>
                  <a:srgbClr val="731717"/>
                </a:solidFill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 </a:t>
            </a:r>
            <a:r>
              <a:rPr lang="en-GB" sz="2800" dirty="0">
                <a:latin typeface="Arquitecta Bold" pitchFamily="50" charset="0"/>
                <a:ea typeface="Roboto Light" panose="02000000000000000000" pitchFamily="2" charset="0"/>
                <a:cs typeface="Arial" panose="020B0604020202020204" pitchFamily="34" charset="0"/>
              </a:rPr>
              <a:t>make your presentation interactive and give your audience a voice.</a:t>
            </a:r>
            <a:endParaRPr lang="nl-NL" sz="2800" dirty="0">
              <a:latin typeface="Arquitecta Bold" pitchFamily="50" charset="0"/>
              <a:ea typeface="Roboto Light" panose="02000000000000000000" pitchFamily="2" charset="0"/>
              <a:cs typeface="Arial" panose="020B0604020202020204" pitchFamily="34" charset="0"/>
            </a:endParaRPr>
          </a:p>
          <a:p>
            <a:endParaRPr lang="en-US" sz="1013" dirty="0">
              <a:solidFill>
                <a:srgbClr val="07968A"/>
              </a:solidFill>
            </a:endParaRPr>
          </a:p>
        </p:txBody>
      </p:sp>
      <p:sp>
        <p:nvSpPr>
          <p:cNvPr id="9" name="in_v_VT_1_1_0_1_-1_0_2_0_[3]">
            <a:extLst>
              <a:ext uri="{FF2B5EF4-FFF2-40B4-BE49-F238E27FC236}">
                <a16:creationId xmlns:a16="http://schemas.microsoft.com/office/drawing/2014/main" id="{43316415-FCF8-4B27-861C-DA5E1526B876}"/>
              </a:ext>
            </a:extLst>
          </p:cNvPr>
          <p:cNvSpPr txBox="1">
            <a:spLocks/>
          </p:cNvSpPr>
          <p:nvPr/>
        </p:nvSpPr>
        <p:spPr>
          <a:xfrm>
            <a:off x="809897" y="573113"/>
            <a:ext cx="10398034" cy="63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</a:extLst>
        </p:spPr>
        <p:txBody>
          <a:bodyPr vert="horz" lIns="0" tIns="0" rIns="0" bIns="0" rtlCol="0" anchor="ctr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  <a:buClr>
                <a:srgbClr val="FF6200"/>
              </a:buClr>
            </a:pPr>
            <a:r>
              <a:rPr lang="en-US" sz="4000" b="1" dirty="0" smtClean="0">
                <a:solidFill>
                  <a:srgbClr val="1B52A4"/>
                </a:solidFill>
                <a:latin typeface="Arquitecta Black" pitchFamily="50" charset="0"/>
                <a:cs typeface="Arial" panose="020B0604020202020204" pitchFamily="34" charset="0"/>
              </a:rPr>
              <a:t>NEXT STEP: CLICK ON THE K4VOTE TAB!</a:t>
            </a:r>
            <a:endParaRPr lang="nl-NL" sz="4000" b="1" dirty="0">
              <a:solidFill>
                <a:srgbClr val="1B52A4"/>
              </a:solidFill>
              <a:latin typeface="Arquitecta Black" pitchFamily="50" charset="0"/>
              <a:cs typeface="Arial" panose="020B0604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497" y="1352755"/>
            <a:ext cx="4724433" cy="438191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278848" y="1895078"/>
            <a:ext cx="87126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50" dirty="0" smtClean="0">
                <a:solidFill>
                  <a:srgbClr val="B7472A"/>
                </a:solidFill>
                <a:latin typeface="Segoe UI Semibold" panose="020B07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k4vote</a:t>
            </a:r>
            <a:endParaRPr lang="en-US" sz="1050" dirty="0">
              <a:solidFill>
                <a:srgbClr val="B7472A"/>
              </a:solidFill>
              <a:latin typeface="Segoe UI Semibold" panose="020B07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65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</TotalTime>
  <Words>35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Arquitecta Black</vt:lpstr>
      <vt:lpstr>Arquitecta Bold</vt:lpstr>
      <vt:lpstr>Calibri</vt:lpstr>
      <vt:lpstr>Calibri Light</vt:lpstr>
      <vt:lpstr>Roboto Light</vt:lpstr>
      <vt:lpstr>Roboto Slab</vt:lpstr>
      <vt:lpstr>Segoe UI Black</vt:lpstr>
      <vt:lpstr>Segoe UI Semibold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Lodewijk van Rijn | Sendsteps</dc:creator>
  <cp:lastModifiedBy>Daniel Kobiakin</cp:lastModifiedBy>
  <cp:revision>55</cp:revision>
  <dcterms:created xsi:type="dcterms:W3CDTF">2018-11-23T14:54:29Z</dcterms:created>
  <dcterms:modified xsi:type="dcterms:W3CDTF">2019-10-09T09:08:57Z</dcterms:modified>
</cp:coreProperties>
</file>