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6" r:id="rId2"/>
    <p:sldId id="300" r:id="rId3"/>
    <p:sldId id="301" r:id="rId4"/>
    <p:sldId id="302" r:id="rId5"/>
    <p:sldId id="306" r:id="rId6"/>
    <p:sldId id="303" r:id="rId7"/>
    <p:sldId id="304" r:id="rId8"/>
    <p:sldId id="30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B4E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9" autoAdjust="0"/>
    <p:restoredTop sz="91758" autoAdjust="0"/>
  </p:normalViewPr>
  <p:slideViewPr>
    <p:cSldViewPr snapToGrid="0">
      <p:cViewPr varScale="1">
        <p:scale>
          <a:sx n="81" d="100"/>
          <a:sy n="81" d="100"/>
        </p:scale>
        <p:origin x="754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9C471-7728-42F5-B2C9-0FCABFC862F8}" type="datetimeFigureOut">
              <a:rPr lang="nl-NL" smtClean="0"/>
              <a:t>5-1-2016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B1E05-E5C2-412D-B788-9D2A081BB3C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6951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C61AA-61C6-453E-BDE9-9F7996EA03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18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C61AA-61C6-453E-BDE9-9F7996EA03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18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C61AA-61C6-453E-BDE9-9F7996EA03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00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C61AA-61C6-453E-BDE9-9F7996EA03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324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1C61AA-61C6-453E-BDE9-9F7996EA0336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9498446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C61AA-61C6-453E-BDE9-9F7996EA03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35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C61AA-61C6-453E-BDE9-9F7996EA033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2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C61AA-61C6-453E-BDE9-9F7996EA033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246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2A00-D370-42BC-922C-0042B62B8191}" type="datetimeFigureOut">
              <a:rPr lang="nl-NL" smtClean="0"/>
              <a:t>5-1-2016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D2B1-A1D2-4BE3-8EFC-6C938D1361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8948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2A00-D370-42BC-922C-0042B62B8191}" type="datetimeFigureOut">
              <a:rPr lang="nl-NL" smtClean="0"/>
              <a:t>5-1-2016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D2B1-A1D2-4BE3-8EFC-6C938D1361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4196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2A00-D370-42BC-922C-0042B62B8191}" type="datetimeFigureOut">
              <a:rPr lang="nl-NL" smtClean="0"/>
              <a:t>5-1-2016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D2B1-A1D2-4BE3-8EFC-6C938D1361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2603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2A00-D370-42BC-922C-0042B62B8191}" type="datetimeFigureOut">
              <a:rPr lang="nl-NL" smtClean="0"/>
              <a:t>5-1-2016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D2B1-A1D2-4BE3-8EFC-6C938D1361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078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2A00-D370-42BC-922C-0042B62B8191}" type="datetimeFigureOut">
              <a:rPr lang="nl-NL" smtClean="0"/>
              <a:t>5-1-2016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D2B1-A1D2-4BE3-8EFC-6C938D1361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6107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2A00-D370-42BC-922C-0042B62B8191}" type="datetimeFigureOut">
              <a:rPr lang="nl-NL" smtClean="0"/>
              <a:t>5-1-2016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D2B1-A1D2-4BE3-8EFC-6C938D1361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503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2A00-D370-42BC-922C-0042B62B8191}" type="datetimeFigureOut">
              <a:rPr lang="nl-NL" smtClean="0"/>
              <a:t>5-1-2016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D2B1-A1D2-4BE3-8EFC-6C938D1361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035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2A00-D370-42BC-922C-0042B62B8191}" type="datetimeFigureOut">
              <a:rPr lang="nl-NL" smtClean="0"/>
              <a:t>5-1-2016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D2B1-A1D2-4BE3-8EFC-6C938D1361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087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2A00-D370-42BC-922C-0042B62B8191}" type="datetimeFigureOut">
              <a:rPr lang="nl-NL" smtClean="0"/>
              <a:t>5-1-2016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D2B1-A1D2-4BE3-8EFC-6C938D1361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7295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2A00-D370-42BC-922C-0042B62B8191}" type="datetimeFigureOut">
              <a:rPr lang="nl-NL" smtClean="0"/>
              <a:t>5-1-2016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D2B1-A1D2-4BE3-8EFC-6C938D1361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7667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2A00-D370-42BC-922C-0042B62B8191}" type="datetimeFigureOut">
              <a:rPr lang="nl-NL" smtClean="0"/>
              <a:t>5-1-2016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D2B1-A1D2-4BE3-8EFC-6C938D1361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0095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B2A00-D370-42BC-922C-0042B62B8191}" type="datetimeFigureOut">
              <a:rPr lang="nl-NL" smtClean="0"/>
              <a:t>5-1-2016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D2B1-A1D2-4BE3-8EFC-6C938D1361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0849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B2A00-D370-42BC-922C-0042B62B8191}" type="datetimeFigureOut">
              <a:rPr lang="nl-NL" smtClean="0"/>
              <a:t>5-1-2016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3D2B1-A1D2-4BE3-8EFC-6C938D1361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844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7.tiff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9.pn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www.sendsteps.com/en/about/contact/" TargetMode="Externa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1688"/>
            <a:ext cx="12191998" cy="6861376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40995" y="3511864"/>
            <a:ext cx="6131268" cy="241744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prstClr val="white"/>
                </a:solidFill>
                <a:latin typeface="Arial"/>
                <a:cs typeface="Arial"/>
              </a:rPr>
              <a:t>Learn how to:</a:t>
            </a:r>
            <a:br>
              <a:rPr lang="en-US" sz="2000" dirty="0" smtClean="0">
                <a:solidFill>
                  <a:prstClr val="white"/>
                </a:solidFill>
                <a:latin typeface="Arial"/>
                <a:cs typeface="Arial"/>
              </a:rPr>
            </a:br>
            <a:endParaRPr lang="en-US" sz="2000" dirty="0" smtClean="0">
              <a:solidFill>
                <a:prstClr val="white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>
                <a:solidFill>
                  <a:prstClr val="white"/>
                </a:solidFill>
                <a:latin typeface="Arial"/>
                <a:cs typeface="Arial"/>
              </a:rPr>
              <a:t>Ask your audience multiple choice questions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>
                <a:solidFill>
                  <a:prstClr val="white"/>
                </a:solidFill>
                <a:latin typeface="Arial"/>
                <a:cs typeface="Arial"/>
              </a:rPr>
              <a:t>Ask your audience open questions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>
                <a:solidFill>
                  <a:prstClr val="white"/>
                </a:solidFill>
                <a:latin typeface="Arial"/>
                <a:cs typeface="Arial"/>
              </a:rPr>
              <a:t>Change settings of your interactive presentation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>
                <a:solidFill>
                  <a:prstClr val="white"/>
                </a:solidFill>
                <a:latin typeface="Arial"/>
                <a:cs typeface="Arial"/>
              </a:rPr>
              <a:t>… start your session!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000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0995" y="1707550"/>
            <a:ext cx="9021507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/>
                <a:cs typeface="Arial"/>
              </a:rPr>
              <a:t>Getting started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0995" y="2286259"/>
            <a:ext cx="902150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 smtClean="0">
                <a:solidFill>
                  <a:schemeClr val="bg1"/>
                </a:solidFill>
                <a:latin typeface="Arial"/>
                <a:cs typeface="Arial"/>
              </a:rPr>
              <a:t>Powered by</a:t>
            </a:r>
          </a:p>
        </p:txBody>
      </p:sp>
      <p:pic>
        <p:nvPicPr>
          <p:cNvPr id="9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1" y="2558646"/>
            <a:ext cx="4927548" cy="762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2908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517" y="2393282"/>
            <a:ext cx="4309720" cy="3508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26" y="2630750"/>
            <a:ext cx="3796937" cy="9325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0995" y="521818"/>
            <a:ext cx="934595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en-US" sz="1400" b="1" spc="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VOTING</a:t>
            </a:r>
          </a:p>
          <a:p>
            <a:pPr>
              <a:lnSpc>
                <a:spcPts val="4500"/>
              </a:lnSpc>
            </a:pPr>
            <a:r>
              <a:rPr lang="en-US" sz="4000" dirty="0" smtClean="0">
                <a:solidFill>
                  <a:srgbClr val="0070C0"/>
                </a:solidFill>
                <a:latin typeface="Arial"/>
                <a:cs typeface="Arial"/>
              </a:rPr>
              <a:t>Add a question to your presentation</a:t>
            </a:r>
            <a:endParaRPr lang="en-US" sz="40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6449" y="3938450"/>
            <a:ext cx="427356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1. Click the new tab added in your top bar</a:t>
            </a:r>
          </a:p>
          <a:p>
            <a:pPr>
              <a:lnSpc>
                <a:spcPts val="2500"/>
              </a:lnSpc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2. Click “Add vote slide”</a:t>
            </a:r>
          </a:p>
          <a:p>
            <a:pPr>
              <a:lnSpc>
                <a:spcPts val="2500"/>
              </a:lnSpc>
            </a:pP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  <a:p>
            <a:pPr>
              <a:lnSpc>
                <a:spcPts val="2500"/>
              </a:lnSpc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A pop-up box will open. </a:t>
            </a:r>
          </a:p>
          <a:p>
            <a:pPr>
              <a:lnSpc>
                <a:spcPts val="2500"/>
              </a:lnSpc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Easily enter your question and answers and finish by clicking “OK” 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501806" y="2756266"/>
            <a:ext cx="862148" cy="86214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4454434" y="3179703"/>
            <a:ext cx="1574754" cy="0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157063" y="5812971"/>
            <a:ext cx="0" cy="1045029"/>
          </a:xfrm>
          <a:prstGeom prst="line">
            <a:avLst/>
          </a:prstGeom>
          <a:ln w="12700"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>
            <a:off x="4054207" y="2216119"/>
            <a:ext cx="0" cy="330477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639432" y="49145"/>
            <a:ext cx="890309" cy="361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Powered by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3" name="Afbeelding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1643" y="422308"/>
            <a:ext cx="2138191" cy="32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24579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944948" y="2703871"/>
            <a:ext cx="5334666" cy="31376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792548" y="2551471"/>
            <a:ext cx="5334666" cy="31376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0995" y="521818"/>
            <a:ext cx="902150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en-US" sz="1400" b="1" spc="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VOTING</a:t>
            </a:r>
          </a:p>
          <a:p>
            <a:pPr>
              <a:lnSpc>
                <a:spcPts val="4500"/>
              </a:lnSpc>
            </a:pPr>
            <a:r>
              <a:rPr lang="en-US" sz="4000" dirty="0" smtClean="0">
                <a:solidFill>
                  <a:srgbClr val="0070C0"/>
                </a:solidFill>
                <a:latin typeface="Arial"/>
                <a:cs typeface="Arial"/>
              </a:rPr>
              <a:t>Slides are added</a:t>
            </a:r>
            <a:endParaRPr lang="en-US" sz="40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70163" y="3520005"/>
            <a:ext cx="4464549" cy="1054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600" b="1" dirty="0" smtClean="0">
                <a:solidFill>
                  <a:srgbClr val="0070C0"/>
                </a:solidFill>
                <a:latin typeface="Arial"/>
                <a:cs typeface="Arial"/>
              </a:rPr>
              <a:t>Do you also like to receive messages from your audience? Proceed to the next slide and get to know how easy this can be done!</a:t>
            </a:r>
            <a:endParaRPr lang="en-US" sz="1600" b="1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9157063" y="0"/>
            <a:ext cx="26191" cy="2055982"/>
          </a:xfrm>
          <a:prstGeom prst="line">
            <a:avLst/>
          </a:prstGeom>
          <a:ln w="127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40148" y="2399071"/>
            <a:ext cx="5334666" cy="31376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944948" y="3193434"/>
            <a:ext cx="4655752" cy="1695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3 slides are now added to your presentation:</a:t>
            </a:r>
            <a:b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</a:br>
            <a:endParaRPr lang="en-US" sz="1600" dirty="0" smtClean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  <a:p>
            <a:pPr marL="342900" indent="-342900">
              <a:lnSpc>
                <a:spcPts val="25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An explanation slide for your audience</a:t>
            </a:r>
          </a:p>
          <a:p>
            <a:pPr marL="342900" indent="-342900">
              <a:lnSpc>
                <a:spcPts val="25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The question and answer slide</a:t>
            </a:r>
          </a:p>
          <a:p>
            <a:pPr marL="342900" indent="-342900">
              <a:lnSpc>
                <a:spcPts val="25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The result slide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222590" y="2050990"/>
            <a:ext cx="5960664" cy="4992"/>
          </a:xfrm>
          <a:prstGeom prst="line">
            <a:avLst/>
          </a:prstGeom>
          <a:ln w="127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222590" y="2050990"/>
            <a:ext cx="0" cy="348081"/>
          </a:xfrm>
          <a:prstGeom prst="line">
            <a:avLst/>
          </a:prstGeom>
          <a:ln w="12700">
            <a:solidFill>
              <a:srgbClr val="0070C0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639432" y="49145"/>
            <a:ext cx="890309" cy="361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Powered by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6" name="Afbeelding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1643" y="422308"/>
            <a:ext cx="2138191" cy="32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28811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517" y="2419962"/>
            <a:ext cx="4309720" cy="260299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26" y="2630750"/>
            <a:ext cx="3796937" cy="9325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0995" y="521818"/>
            <a:ext cx="902150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en-US" sz="1400" b="1" spc="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RECEIVE MESSAGES</a:t>
            </a:r>
          </a:p>
          <a:p>
            <a:pPr>
              <a:lnSpc>
                <a:spcPts val="4500"/>
              </a:lnSpc>
            </a:pPr>
            <a:r>
              <a:rPr lang="en-US" sz="4000" dirty="0" smtClean="0">
                <a:solidFill>
                  <a:srgbClr val="0070C0"/>
                </a:solidFill>
                <a:latin typeface="Arial"/>
                <a:cs typeface="Arial"/>
              </a:rPr>
              <a:t>Allow your audience to send messages</a:t>
            </a:r>
            <a:endParaRPr lang="en-US" sz="40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6449" y="3938450"/>
            <a:ext cx="427356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1. Click the new tab added in your top bar</a:t>
            </a:r>
          </a:p>
          <a:p>
            <a:pPr>
              <a:lnSpc>
                <a:spcPts val="2500"/>
              </a:lnSpc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2. Click “Add message slide”</a:t>
            </a:r>
          </a:p>
          <a:p>
            <a:pPr>
              <a:lnSpc>
                <a:spcPts val="2500"/>
              </a:lnSpc>
            </a:pP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  <a:p>
            <a:pPr>
              <a:lnSpc>
                <a:spcPts val="2500"/>
              </a:lnSpc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A pop-up box will open.</a:t>
            </a:r>
          </a:p>
          <a:p>
            <a:pPr>
              <a:lnSpc>
                <a:spcPts val="2500"/>
              </a:lnSpc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Easily enter your question or statement and finish by clicking “OK”. 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089635" y="2756266"/>
            <a:ext cx="862148" cy="86214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9157063" y="4885509"/>
            <a:ext cx="0" cy="1972491"/>
          </a:xfrm>
          <a:prstGeom prst="line">
            <a:avLst/>
          </a:prstGeom>
          <a:ln w="12700">
            <a:solidFill>
              <a:srgbClr val="0070C0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054207" y="2216119"/>
            <a:ext cx="0" cy="330477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4828" y="5980923"/>
            <a:ext cx="434808" cy="58926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TextBox 13"/>
          <p:cNvSpPr txBox="1"/>
          <p:nvPr/>
        </p:nvSpPr>
        <p:spPr>
          <a:xfrm>
            <a:off x="1101140" y="6067953"/>
            <a:ext cx="4755466" cy="41293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noProof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Press this button if you would like to filter the incoming messages</a:t>
            </a:r>
            <a:endParaRPr kumimoji="0" lang="en-US" sz="1200" b="0" i="0" u="none" strike="noStrike" kern="0" cap="none" spc="0" normalizeH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454434" y="3179703"/>
            <a:ext cx="1574754" cy="0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639432" y="49145"/>
            <a:ext cx="890309" cy="361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Powered by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9" name="Afbeelding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1643" y="422308"/>
            <a:ext cx="2138191" cy="32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76137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40995" y="521818"/>
            <a:ext cx="902150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ts val="4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kern="0" spc="300" noProof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RECEIVE MESSAGES</a:t>
            </a:r>
            <a:endParaRPr kumimoji="0" lang="en-US" sz="1400" b="1" i="0" u="none" strike="noStrike" kern="0" cap="none" spc="30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ts val="4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</a:rPr>
              <a:t>A slide is added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9157063" y="0"/>
            <a:ext cx="26191" cy="2055982"/>
          </a:xfrm>
          <a:prstGeom prst="line">
            <a:avLst/>
          </a:prstGeom>
          <a:ln w="127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40148" y="2399071"/>
            <a:ext cx="5334666" cy="31376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72448" y="3541657"/>
            <a:ext cx="4870065" cy="700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noProof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One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 slide is now added to your presentation.</a:t>
            </a:r>
            <a:r>
              <a:rPr kumimoji="0" lang="en-US" sz="1600" b="0" i="0" u="none" strike="noStrike" kern="0" cap="none" spc="0" normalizeH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 This slide carries the question and space for comments.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222590" y="2050990"/>
            <a:ext cx="5960664" cy="4992"/>
          </a:xfrm>
          <a:prstGeom prst="line">
            <a:avLst/>
          </a:prstGeom>
          <a:ln w="127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222590" y="2050990"/>
            <a:ext cx="0" cy="348081"/>
          </a:xfrm>
          <a:prstGeom prst="line">
            <a:avLst/>
          </a:prstGeom>
          <a:ln w="12700">
            <a:solidFill>
              <a:srgbClr val="0070C0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15640" y="3440822"/>
            <a:ext cx="4728500" cy="1054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2500"/>
              </a:lnSpc>
              <a:defRPr/>
            </a:pPr>
            <a:r>
              <a:rPr lang="en-US" sz="1600" b="1" kern="0" dirty="0">
                <a:solidFill>
                  <a:srgbClr val="0070C0"/>
                </a:solidFill>
                <a:latin typeface="Arial"/>
                <a:cs typeface="Arial"/>
              </a:rPr>
              <a:t>Are you happy with the questions? Then it’s time to start your session. Proceed to the next slide and start your interactive presentation!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39432" y="49145"/>
            <a:ext cx="890309" cy="361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Powered by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5" name="Afbeelding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1643" y="422308"/>
            <a:ext cx="2138191" cy="32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419821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098" y="2021410"/>
            <a:ext cx="3571514" cy="365746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26" y="2630750"/>
            <a:ext cx="3796937" cy="9325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0995" y="521818"/>
            <a:ext cx="902150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en-US" sz="1400" b="1" spc="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READY TO GO?</a:t>
            </a:r>
          </a:p>
          <a:p>
            <a:pPr>
              <a:lnSpc>
                <a:spcPts val="4500"/>
              </a:lnSpc>
            </a:pPr>
            <a:r>
              <a:rPr lang="en-US" sz="4000" dirty="0" smtClean="0">
                <a:solidFill>
                  <a:srgbClr val="0070C0"/>
                </a:solidFill>
                <a:latin typeface="Arial"/>
                <a:cs typeface="Arial"/>
              </a:rPr>
              <a:t>Start your session!</a:t>
            </a:r>
            <a:endParaRPr lang="en-US" sz="40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0995" y="4010787"/>
            <a:ext cx="451678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500"/>
              </a:lnSpc>
              <a:buAutoNum type="arabicPeriod"/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Click “Start session” and log in </a:t>
            </a:r>
            <a:r>
              <a:rPr lang="en-US" sz="1600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or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create your account</a:t>
            </a:r>
          </a:p>
          <a:p>
            <a:pPr marL="342900" indent="-342900">
              <a:lnSpc>
                <a:spcPts val="2500"/>
              </a:lnSpc>
              <a:buAutoNum type="arabicPeriod"/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Start your Slide Show in order to receive responses</a:t>
            </a:r>
          </a:p>
          <a:p>
            <a:pPr marL="342900" indent="-342900">
              <a:lnSpc>
                <a:spcPts val="2500"/>
              </a:lnSpc>
              <a:buAutoNum type="arabicPeriod"/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Invite your audience to respond via web, SMS or Twitter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33369" y="5083895"/>
            <a:ext cx="217480" cy="181233"/>
          </a:xfrm>
          <a:prstGeom prst="rect">
            <a:avLst/>
          </a:prstGeom>
        </p:spPr>
      </p:pic>
      <p:cxnSp>
        <p:nvCxnSpPr>
          <p:cNvPr id="27" name="Straight Connector 26"/>
          <p:cNvCxnSpPr/>
          <p:nvPr/>
        </p:nvCxnSpPr>
        <p:spPr>
          <a:xfrm flipV="1">
            <a:off x="4454434" y="3178629"/>
            <a:ext cx="1970335" cy="1074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248479" y="2756266"/>
            <a:ext cx="862148" cy="86214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9639432" y="49145"/>
            <a:ext cx="890309" cy="361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Powered by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5" name="Afbeelding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1643" y="422308"/>
            <a:ext cx="2138191" cy="32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286771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2028" y="2854036"/>
            <a:ext cx="6729971" cy="33602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81" y="2854412"/>
            <a:ext cx="3796937" cy="9325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0995" y="521818"/>
            <a:ext cx="9021507" cy="182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en-US" sz="1400" b="1" spc="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DASHBOARD</a:t>
            </a:r>
          </a:p>
          <a:p>
            <a:pPr>
              <a:lnSpc>
                <a:spcPts val="4500"/>
              </a:lnSpc>
            </a:pPr>
            <a:r>
              <a:rPr lang="en-US" sz="4000" dirty="0">
                <a:solidFill>
                  <a:srgbClr val="0070C0"/>
                </a:solidFill>
                <a:latin typeface="Arial"/>
                <a:cs typeface="Arial"/>
              </a:rPr>
              <a:t>Change </a:t>
            </a:r>
            <a:r>
              <a:rPr lang="en-US" sz="4000" dirty="0" smtClean="0">
                <a:solidFill>
                  <a:srgbClr val="0070C0"/>
                </a:solidFill>
                <a:latin typeface="Arial"/>
                <a:cs typeface="Arial"/>
              </a:rPr>
              <a:t>settings, find </a:t>
            </a:r>
            <a:r>
              <a:rPr lang="en-US" sz="4000" dirty="0">
                <a:solidFill>
                  <a:srgbClr val="0070C0"/>
                </a:solidFill>
                <a:latin typeface="Arial"/>
                <a:cs typeface="Arial"/>
              </a:rPr>
              <a:t>results </a:t>
            </a:r>
            <a:r>
              <a:rPr lang="en-US" sz="4000" dirty="0" smtClean="0">
                <a:solidFill>
                  <a:srgbClr val="0070C0"/>
                </a:solidFill>
                <a:latin typeface="Arial"/>
                <a:cs typeface="Arial"/>
              </a:rPr>
              <a:t>and much more in </a:t>
            </a:r>
            <a:r>
              <a:rPr lang="en-US" sz="4000" dirty="0">
                <a:solidFill>
                  <a:srgbClr val="0070C0"/>
                </a:solidFill>
                <a:latin typeface="Arial"/>
                <a:cs typeface="Arial"/>
              </a:rPr>
              <a:t>your </a:t>
            </a:r>
            <a:r>
              <a:rPr lang="en-US" sz="4000" dirty="0" smtClean="0">
                <a:solidFill>
                  <a:srgbClr val="0070C0"/>
                </a:solidFill>
                <a:latin typeface="Arial"/>
                <a:cs typeface="Arial"/>
              </a:rPr>
              <a:t>personal Dashboard</a:t>
            </a:r>
            <a:endParaRPr lang="en-US" sz="40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6449" y="4166972"/>
            <a:ext cx="4766731" cy="1695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5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Click “Dashboard” </a:t>
            </a:r>
          </a:p>
          <a:p>
            <a:pPr marL="342900" indent="-342900">
              <a:lnSpc>
                <a:spcPts val="25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Your dashboard appears in a webpage: On your dashboard you can change settings before the session, find results during and after the session and many more features! 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101" y="6003025"/>
            <a:ext cx="50311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Questions regarding the add-in? Our team is happy to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  <a:hlinkClick r:id="rId5"/>
              </a:rPr>
              <a:t>help you out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!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4454434" y="3450758"/>
            <a:ext cx="998670" cy="0"/>
          </a:xfrm>
          <a:prstGeom prst="line">
            <a:avLst/>
          </a:prstGeom>
          <a:ln w="127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592286" y="2998640"/>
            <a:ext cx="862148" cy="86214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639432" y="49145"/>
            <a:ext cx="890309" cy="361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Powered by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6" name="Afbeelding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1643" y="422308"/>
            <a:ext cx="2138191" cy="32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79265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1688"/>
            <a:ext cx="12191998" cy="68613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0995" y="4087196"/>
            <a:ext cx="9021507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/>
                <a:cs typeface="Arial"/>
              </a:rPr>
              <a:t>Thank you for using</a:t>
            </a:r>
            <a:endParaRPr lang="en-US" sz="2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876367" y="1013687"/>
            <a:ext cx="5784669" cy="2353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i="1" dirty="0" smtClean="0">
                <a:solidFill>
                  <a:prstClr val="white"/>
                </a:solidFill>
                <a:latin typeface="Arial"/>
                <a:cs typeface="Arial"/>
              </a:rPr>
              <a:t>At Sendsteps we believe it is important to foster dialogue during meetings!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 i="1" dirty="0">
              <a:solidFill>
                <a:prstClr val="white"/>
              </a:solidFill>
              <a:latin typeface="Arial"/>
              <a:cs typeface="Arial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i="1" dirty="0" smtClean="0">
                <a:solidFill>
                  <a:prstClr val="white"/>
                </a:solidFill>
                <a:latin typeface="Arial"/>
                <a:cs typeface="Arial"/>
              </a:rPr>
              <a:t>Only when everybody is heard, and feels heard, then both individuals and organizations can grow!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 i="1" dirty="0">
              <a:solidFill>
                <a:prstClr val="white"/>
              </a:solidFill>
              <a:latin typeface="Arial"/>
              <a:cs typeface="Arial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i="1" dirty="0">
                <a:solidFill>
                  <a:prstClr val="white"/>
                </a:solidFill>
                <a:latin typeface="Arial"/>
                <a:cs typeface="Arial"/>
              </a:rPr>
              <a:t>We </a:t>
            </a:r>
            <a:r>
              <a:rPr lang="en-US" sz="2000" i="1" dirty="0" smtClean="0">
                <a:solidFill>
                  <a:prstClr val="white"/>
                </a:solidFill>
                <a:latin typeface="Arial"/>
                <a:cs typeface="Arial"/>
              </a:rPr>
              <a:t>wish you lots of interaction and inspiration!</a:t>
            </a:r>
            <a:endParaRPr lang="en-US" sz="2000" i="1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pic>
        <p:nvPicPr>
          <p:cNvPr id="10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" y="4613674"/>
            <a:ext cx="4927548" cy="762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7048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367</Words>
  <Application>Microsoft Office PowerPoint</Application>
  <PresentationFormat>Widescreen</PresentationFormat>
  <Paragraphs>63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“Interactie met Groepen” Hoe organiseer je dat?</dc:title>
  <dc:creator>Robert Daverschot</dc:creator>
  <cp:lastModifiedBy>Mike Coumans</cp:lastModifiedBy>
  <cp:revision>103</cp:revision>
  <dcterms:created xsi:type="dcterms:W3CDTF">2015-09-02T07:16:18Z</dcterms:created>
  <dcterms:modified xsi:type="dcterms:W3CDTF">2016-01-05T15:42:17Z</dcterms:modified>
</cp:coreProperties>
</file>