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E501"/>
    <a:srgbClr val="21CFE9"/>
    <a:srgbClr val="09357A"/>
    <a:srgbClr val="E20074"/>
    <a:srgbClr val="39B181"/>
    <a:srgbClr val="231556"/>
    <a:srgbClr val="000099"/>
    <a:srgbClr val="F3BC86"/>
    <a:srgbClr val="303E48"/>
    <a:srgbClr val="FFC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66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6544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6679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149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4975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2080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466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3994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8134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134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6815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4871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814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3mvotedashboard.sendsteps.com/about/add-in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379412" y="4670968"/>
            <a:ext cx="5797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dirty="0">
                <a:latin typeface="3M Circular TT Bold" panose="020B0804020101010102"/>
                <a:ea typeface="Verdana" panose="020B0604030504040204" pitchFamily="34" charset="0"/>
                <a:cs typeface="Arial" panose="020B0604020202020204" pitchFamily="34" charset="0"/>
              </a:rPr>
              <a:t>For </a:t>
            </a:r>
            <a:r>
              <a:rPr lang="en-US" sz="2400" dirty="0">
                <a:latin typeface="3M Circular TT Bold" panose="020B0804020101010102"/>
                <a:ea typeface="Verdana" panose="020B0604030504040204" pitchFamily="34" charset="0"/>
                <a:cs typeface="Arial" panose="020B0604020202020204" pitchFamily="34" charset="0"/>
              </a:rPr>
              <a:t>m</a:t>
            </a:r>
            <a:r>
              <a:rPr lang="nl-NL" sz="2400" dirty="0">
                <a:latin typeface="3M Circular TT Bold" panose="020B0804020101010102"/>
                <a:ea typeface="Verdana" panose="020B0604030504040204" pitchFamily="34" charset="0"/>
                <a:cs typeface="Arial" panose="020B0604020202020204" pitchFamily="34" charset="0"/>
              </a:rPr>
              <a:t>ore info go to your </a:t>
            </a:r>
            <a:r>
              <a:rPr lang="nl-NL" sz="2400" b="1" dirty="0">
                <a:solidFill>
                  <a:srgbClr val="09357A"/>
                </a:solidFill>
                <a:latin typeface="3M Circular TT Bold" panose="020B0804020101010102"/>
                <a:ea typeface="Verdana" panose="020B0604030504040204" pitchFamily="34" charset="0"/>
                <a:cs typeface="Arial" panose="020B0604020202020204" pitchFamily="34" charset="0"/>
                <a:hlinkClick r:id="rId2"/>
              </a:rPr>
              <a:t>Dashboard</a:t>
            </a:r>
            <a:endParaRPr lang="nl-NL" sz="2400" b="1" dirty="0">
              <a:solidFill>
                <a:srgbClr val="09357A"/>
              </a:solidFill>
              <a:latin typeface="3M Circular TT Bold" panose="020B0804020101010102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9412" y="2760765"/>
            <a:ext cx="5797101" cy="1910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latin typeface="3M Circular TT Bold" panose="020B0804020101010102"/>
                <a:ea typeface="Verdana" panose="020B0604030504040204" pitchFamily="34" charset="0"/>
                <a:cs typeface="Arial" panose="020B0604020202020204" pitchFamily="34" charset="0"/>
              </a:rPr>
              <a:t>Click on the </a:t>
            </a:r>
            <a:r>
              <a:rPr lang="en-US" sz="2400" b="1" dirty="0" smtClean="0">
                <a:solidFill>
                  <a:srgbClr val="21CFE9"/>
                </a:solidFill>
                <a:latin typeface="3M Circular TT Bold" panose="020B0804020101010102"/>
                <a:ea typeface="Verdana" panose="020B0604030504040204" pitchFamily="34" charset="0"/>
                <a:cs typeface="Arial" panose="020B0604020202020204" pitchFamily="34" charset="0"/>
              </a:rPr>
              <a:t>Vote3M </a:t>
            </a:r>
            <a:r>
              <a:rPr lang="en-GB" sz="2400" b="1" dirty="0" smtClean="0">
                <a:solidFill>
                  <a:srgbClr val="21CFE9"/>
                </a:solidFill>
                <a:latin typeface="3M Circular TT Bold" panose="020B0804020101010102"/>
                <a:ea typeface="Verdana" panose="020B0604030504040204" pitchFamily="34" charset="0"/>
                <a:cs typeface="Arial" panose="020B0604020202020204" pitchFamily="34" charset="0"/>
              </a:rPr>
              <a:t>tab </a:t>
            </a:r>
            <a:r>
              <a:rPr lang="en-GB" sz="2400" dirty="0">
                <a:latin typeface="3M Circular TT Bold" panose="020B0804020101010102"/>
                <a:ea typeface="Verdana" panose="020B0604030504040204" pitchFamily="34" charset="0"/>
                <a:cs typeface="Arial" panose="020B0604020202020204" pitchFamily="34" charset="0"/>
              </a:rPr>
              <a:t>to make your presentation interactive and give your audience a voice.</a:t>
            </a:r>
            <a:endParaRPr lang="nl-NL" sz="2400" dirty="0">
              <a:latin typeface="3M Circular TT Bold" panose="020B0804020101010102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en-US" sz="1013" dirty="0">
              <a:solidFill>
                <a:srgbClr val="07968A"/>
              </a:solidFill>
            </a:endParaRPr>
          </a:p>
        </p:txBody>
      </p:sp>
      <p:sp>
        <p:nvSpPr>
          <p:cNvPr id="12" name="3m_v_VT_1_1_1940282_1_-1_0_2_0_[3]"/>
          <p:cNvSpPr txBox="1">
            <a:spLocks/>
          </p:cNvSpPr>
          <p:nvPr/>
        </p:nvSpPr>
        <p:spPr>
          <a:xfrm>
            <a:off x="379412" y="720447"/>
            <a:ext cx="11425237" cy="82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0" tIns="0" rIns="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buClr>
                <a:srgbClr val="000000"/>
              </a:buClr>
            </a:pPr>
            <a:r>
              <a:rPr lang="en-US" sz="4000" dirty="0" smtClean="0">
                <a:latin typeface="3M Circular TT Bold" panose="020B0804020101010102" pitchFamily="34" charset="0"/>
              </a:rPr>
              <a:t>Next step: click on the Vote3M tab!</a:t>
            </a:r>
            <a:endParaRPr lang="en-US" sz="4000" dirty="0">
              <a:solidFill>
                <a:srgbClr val="000000"/>
              </a:solidFill>
              <a:latin typeface="3M Circular TT Bold" panose="020B0804020101010102" pitchFamily="34" charset="0"/>
            </a:endParaRPr>
          </a:p>
        </p:txBody>
      </p:sp>
      <p:pic>
        <p:nvPicPr>
          <p:cNvPr id="13" name="LAYOUT_BG_IMAGE_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84048"/>
          </a:xfrm>
          <a:prstGeom prst="rect">
            <a:avLst/>
          </a:prstGeom>
        </p:spPr>
      </p:pic>
      <p:pic>
        <p:nvPicPr>
          <p:cNvPr id="14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80" y="6471640"/>
            <a:ext cx="12192000" cy="3909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447" y="1644030"/>
            <a:ext cx="4724433" cy="438191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702798" y="2186353"/>
            <a:ext cx="8712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Vote3M</a:t>
            </a:r>
            <a:endParaRPr lang="en-US" sz="105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21CFE9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498</TotalTime>
  <Words>35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3M Circular TT Bold</vt:lpstr>
      <vt:lpstr>Arial</vt:lpstr>
      <vt:lpstr>Calibri</vt:lpstr>
      <vt:lpstr>Calibri Light</vt:lpstr>
      <vt:lpstr>Segoe UI Black</vt:lpstr>
      <vt:lpstr>Segoe UI Semibold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86</cp:revision>
  <dcterms:created xsi:type="dcterms:W3CDTF">2018-11-23T14:54:29Z</dcterms:created>
  <dcterms:modified xsi:type="dcterms:W3CDTF">2019-10-08T18:54:13Z</dcterms:modified>
</cp:coreProperties>
</file>