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0074"/>
    <a:srgbClr val="39B181"/>
    <a:srgbClr val="231556"/>
    <a:srgbClr val="000099"/>
    <a:srgbClr val="F3BC86"/>
    <a:srgbClr val="303E48"/>
    <a:srgbClr val="FFC300"/>
    <a:srgbClr val="002060"/>
    <a:srgbClr val="009BE1"/>
    <a:srgbClr val="FF6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11" autoAdjust="0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66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25-10-2019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65518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25-10-2019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0051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25-10-2019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66136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25-10-2019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97406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25-10-2019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68806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25-10-2019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80692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25-10-2019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2621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25-10-2019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0250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25-10-2019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0072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25-10-2019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48367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25-10-2019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3776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59B85-7EC0-42B5-A523-AADBE7CD7994}" type="datetimeFigureOut">
              <a:rPr lang="nl-NL" smtClean="0"/>
              <a:t>25-10-2019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15840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-mobilevotedashboard.sendsteps.com/about/add-in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LAYOUT_BG_IMAGE_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90"/>
            <a:ext cx="12192000" cy="6856610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E188AD7A-03F8-4D5B-8CAD-129DEFC1AF7F}"/>
              </a:ext>
            </a:extLst>
          </p:cNvPr>
          <p:cNvSpPr/>
          <p:nvPr/>
        </p:nvSpPr>
        <p:spPr>
          <a:xfrm>
            <a:off x="492061" y="4681825"/>
            <a:ext cx="49911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400" dirty="0">
                <a:solidFill>
                  <a:schemeClr val="bg1"/>
                </a:solidFill>
                <a:latin typeface="TeleGrotesk Next" pitchFamily="2" charset="0"/>
                <a:ea typeface="TeleGrotesk Next" pitchFamily="2" charset="0"/>
                <a:cs typeface="TeleGrotesk Next" pitchFamily="2" charset="0"/>
              </a:rPr>
              <a:t>For </a:t>
            </a:r>
            <a:r>
              <a:rPr lang="en-US" sz="2400" dirty="0">
                <a:solidFill>
                  <a:schemeClr val="bg1"/>
                </a:solidFill>
                <a:latin typeface="TeleGrotesk Next" pitchFamily="2" charset="0"/>
                <a:ea typeface="TeleGrotesk Next" pitchFamily="2" charset="0"/>
                <a:cs typeface="TeleGrotesk Next" pitchFamily="2" charset="0"/>
              </a:rPr>
              <a:t>m</a:t>
            </a:r>
            <a:r>
              <a:rPr lang="nl-NL" sz="2400" dirty="0">
                <a:solidFill>
                  <a:schemeClr val="bg1"/>
                </a:solidFill>
                <a:latin typeface="TeleGrotesk Next" pitchFamily="2" charset="0"/>
                <a:ea typeface="TeleGrotesk Next" pitchFamily="2" charset="0"/>
                <a:cs typeface="TeleGrotesk Next" pitchFamily="2" charset="0"/>
              </a:rPr>
              <a:t>ore info go to your </a:t>
            </a:r>
            <a:r>
              <a:rPr lang="nl-NL" sz="2400" dirty="0">
                <a:solidFill>
                  <a:schemeClr val="bg1"/>
                </a:solidFill>
                <a:latin typeface="TeleGrotesk Next Ultra" pitchFamily="2" charset="0"/>
                <a:ea typeface="TeleGrotesk Next Ultra" pitchFamily="2" charset="0"/>
                <a:cs typeface="TeleGrotesk Next Ultra" pitchFamily="2" charset="0"/>
                <a:hlinkClick r:id="rId3"/>
              </a:rPr>
              <a:t>Dashboard</a:t>
            </a:r>
            <a:endParaRPr lang="nl-NL" sz="2400" dirty="0">
              <a:solidFill>
                <a:schemeClr val="bg1"/>
              </a:solidFill>
              <a:latin typeface="TeleGrotesk Next Ultra" pitchFamily="2" charset="0"/>
              <a:ea typeface="TeleGrotesk Next Ultra" pitchFamily="2" charset="0"/>
              <a:cs typeface="TeleGrotesk Next Ultra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92061" y="2538018"/>
            <a:ext cx="4991100" cy="1962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solidFill>
                  <a:schemeClr val="bg1"/>
                </a:solidFill>
                <a:latin typeface="TeleGrotesk Next" pitchFamily="2" charset="0"/>
                <a:ea typeface="TeleGrotesk Next" pitchFamily="2" charset="0"/>
                <a:cs typeface="TeleGrotesk Next" pitchFamily="2" charset="0"/>
              </a:rPr>
              <a:t>Click on the </a:t>
            </a:r>
            <a:r>
              <a:rPr lang="en-US" sz="2400" dirty="0" smtClean="0">
                <a:solidFill>
                  <a:schemeClr val="bg1"/>
                </a:solidFill>
                <a:latin typeface="TeleGrotesk Next Ultra" pitchFamily="2" charset="0"/>
                <a:ea typeface="TeleGrotesk Next Ultra" pitchFamily="2" charset="0"/>
                <a:cs typeface="TeleGrotesk Next Ultra" pitchFamily="2" charset="0"/>
              </a:rPr>
              <a:t>T-Vote </a:t>
            </a:r>
            <a:r>
              <a:rPr lang="en-GB" sz="2400" dirty="0">
                <a:solidFill>
                  <a:schemeClr val="bg1"/>
                </a:solidFill>
                <a:latin typeface="TeleGrotesk Next Ultra" pitchFamily="2" charset="0"/>
                <a:ea typeface="TeleGrotesk Next Ultra" pitchFamily="2" charset="0"/>
                <a:cs typeface="TeleGrotesk Next Ultra" pitchFamily="2" charset="0"/>
              </a:rPr>
              <a:t>tab </a:t>
            </a:r>
            <a:r>
              <a:rPr lang="en-GB" sz="2400" dirty="0">
                <a:solidFill>
                  <a:schemeClr val="bg1"/>
                </a:solidFill>
                <a:latin typeface="TeleGrotesk Next" pitchFamily="2" charset="0"/>
                <a:ea typeface="TeleGrotesk Next" pitchFamily="2" charset="0"/>
                <a:cs typeface="TeleGrotesk Next" pitchFamily="2" charset="0"/>
              </a:rPr>
              <a:t>to make your presentation interactive and give your audience a voice.</a:t>
            </a:r>
            <a:endParaRPr lang="nl-NL" sz="2400" dirty="0">
              <a:solidFill>
                <a:schemeClr val="bg1"/>
              </a:solidFill>
              <a:latin typeface="TeleGrotesk Next" pitchFamily="2" charset="0"/>
              <a:ea typeface="TeleGrotesk Next" pitchFamily="2" charset="0"/>
              <a:cs typeface="TeleGrotesk Next" pitchFamily="2" charset="0"/>
            </a:endParaRPr>
          </a:p>
          <a:p>
            <a:endParaRPr lang="en-US" sz="1351" dirty="0">
              <a:solidFill>
                <a:srgbClr val="07968A"/>
              </a:solidFill>
            </a:endParaRPr>
          </a:p>
        </p:txBody>
      </p:sp>
      <p:sp>
        <p:nvSpPr>
          <p:cNvPr id="11" name="ExplanationTitle"/>
          <p:cNvSpPr txBox="1">
            <a:spLocks/>
          </p:cNvSpPr>
          <p:nvPr/>
        </p:nvSpPr>
        <p:spPr>
          <a:xfrm>
            <a:off x="450216" y="261410"/>
            <a:ext cx="10547522" cy="11664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 smtClean="0">
                <a:solidFill>
                  <a:srgbClr val="FFFFFF"/>
                </a:solidFill>
                <a:latin typeface="TeleGrotesk Next Ultra" pitchFamily="2" charset="0"/>
                <a:ea typeface="TeleGrotesk Next Ultra" pitchFamily="2" charset="0"/>
                <a:cs typeface="TeleGrotesk Next Ultra" pitchFamily="2" charset="0"/>
              </a:rPr>
              <a:t>NEXT STEP: CLICK ON THE </a:t>
            </a:r>
            <a:r>
              <a:rPr lang="en-US" sz="4000" dirty="0" smtClean="0">
                <a:solidFill>
                  <a:srgbClr val="FFFFFF"/>
                </a:solidFill>
                <a:latin typeface="TeleGrotesk Next Ultra" pitchFamily="2" charset="0"/>
                <a:ea typeface="TeleGrotesk Next Ultra" pitchFamily="2" charset="0"/>
                <a:cs typeface="TeleGrotesk Next Ultra" pitchFamily="2" charset="0"/>
              </a:rPr>
              <a:t>T-VOTE </a:t>
            </a:r>
            <a:r>
              <a:rPr lang="en-US" sz="4000" dirty="0" smtClean="0">
                <a:solidFill>
                  <a:srgbClr val="FFFFFF"/>
                </a:solidFill>
                <a:latin typeface="TeleGrotesk Next Ultra" pitchFamily="2" charset="0"/>
                <a:ea typeface="TeleGrotesk Next Ultra" pitchFamily="2" charset="0"/>
                <a:cs typeface="TeleGrotesk Next Ultra" pitchFamily="2" charset="0"/>
              </a:rPr>
              <a:t>TAB!</a:t>
            </a:r>
            <a:endParaRPr lang="en-US" sz="4000" dirty="0">
              <a:solidFill>
                <a:srgbClr val="FFFFFF"/>
              </a:solidFill>
              <a:latin typeface="TeleGrotesk Next Ultra" pitchFamily="2" charset="0"/>
              <a:ea typeface="TeleGrotesk Next Ultra" pitchFamily="2" charset="0"/>
              <a:cs typeface="TeleGrotesk Next Ultra" pitchFamily="2" charset="0"/>
            </a:endParaRPr>
          </a:p>
        </p:txBody>
      </p:sp>
      <p:pic>
        <p:nvPicPr>
          <p:cNvPr id="13" name="Logo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638" y="6238859"/>
            <a:ext cx="700107" cy="34305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5610" y="1527652"/>
            <a:ext cx="4724433" cy="4381912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8234648" y="2069975"/>
            <a:ext cx="87126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 smtClean="0">
                <a:solidFill>
                  <a:srgbClr val="B7472A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T-Vote</a:t>
            </a:r>
            <a:endParaRPr lang="en-US" sz="1050" dirty="0">
              <a:solidFill>
                <a:srgbClr val="B7472A"/>
              </a:solidFill>
              <a:latin typeface="Segoe UI Semibold" panose="020B07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65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4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FFFFFF"/>
      </a:accent5>
      <a:accent6>
        <a:srgbClr val="70AD47"/>
      </a:accent6>
      <a:hlink>
        <a:srgbClr val="FFFFFF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495</TotalTime>
  <Words>35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Segoe UI Black</vt:lpstr>
      <vt:lpstr>Segoe UI Semibold</vt:lpstr>
      <vt:lpstr>TeleGrotesk Next</vt:lpstr>
      <vt:lpstr>TeleGrotesk Next Ultra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Lodewijk van Rijn | Sendsteps</dc:creator>
  <cp:lastModifiedBy>Daniel Kobiakin</cp:lastModifiedBy>
  <cp:revision>79</cp:revision>
  <dcterms:created xsi:type="dcterms:W3CDTF">2018-11-23T14:54:29Z</dcterms:created>
  <dcterms:modified xsi:type="dcterms:W3CDTF">2019-10-25T06:51:06Z</dcterms:modified>
</cp:coreProperties>
</file>