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0074"/>
    <a:srgbClr val="39B181"/>
    <a:srgbClr val="231556"/>
    <a:srgbClr val="000099"/>
    <a:srgbClr val="F3BC86"/>
    <a:srgbClr val="303E48"/>
    <a:srgbClr val="FFC300"/>
    <a:srgbClr val="002060"/>
    <a:srgbClr val="009BE1"/>
    <a:srgbClr val="FF6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024" autoAdjust="0"/>
    <p:restoredTop sz="94660"/>
  </p:normalViewPr>
  <p:slideViewPr>
    <p:cSldViewPr snapToGrid="0" showGuides="1">
      <p:cViewPr varScale="1">
        <p:scale>
          <a:sx n="129" d="100"/>
          <a:sy n="129" d="100"/>
        </p:scale>
        <p:origin x="132" y="4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28-11-2018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35850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28-11-2018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3142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28-11-2018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13908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28-11-2018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5910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28-11-2018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38517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28-11-2018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9564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28-11-2018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28408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28-11-2018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99909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28-11-2018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72801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28-11-2018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67447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28-11-2018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53711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E59B85-7EC0-42B5-A523-AADBE7CD7994}" type="datetimeFigureOut">
              <a:rPr lang="nl-NL" smtClean="0"/>
              <a:t>28-11-2018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67995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hyperlink" Target="https://t-mobilevotedashboard.sendsteps.com/about/add-i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LAYOUT_BG_IMAGE_2">
            <a:extLst>
              <a:ext uri="{FF2B5EF4-FFF2-40B4-BE49-F238E27FC236}">
                <a16:creationId xmlns:a16="http://schemas.microsoft.com/office/drawing/2014/main" id="{5FFAAD3B-F0EC-4358-A7EE-D2C0321D7B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m_v_VT_1_1_0_1_-1_0_2_0_[3]">
            <a:extLst>
              <a:ext uri="{FF2B5EF4-FFF2-40B4-BE49-F238E27FC236}">
                <a16:creationId xmlns:a16="http://schemas.microsoft.com/office/drawing/2014/main" id="{D9E6CEDF-9057-48C3-BEA9-2BECB8128B9F}"/>
              </a:ext>
            </a:extLst>
          </p:cNvPr>
          <p:cNvSpPr txBox="1">
            <a:spLocks/>
          </p:cNvSpPr>
          <p:nvPr/>
        </p:nvSpPr>
        <p:spPr>
          <a:xfrm>
            <a:off x="628650" y="273844"/>
            <a:ext cx="8153094" cy="994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</a:extLst>
        </p:spPr>
        <p:txBody>
          <a:bodyPr vert="horz" lIns="88900" tIns="38100" rIns="88900" bIns="38100" rtlCol="0" anchor="ctr" anchorCtr="0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buClr>
                <a:srgbClr val="000000"/>
              </a:buClr>
            </a:pPr>
            <a:r>
              <a:rPr lang="en-US" sz="3200" dirty="0">
                <a:solidFill>
                  <a:srgbClr val="E20074"/>
                </a:solidFill>
                <a:latin typeface="Tele-Ult"/>
              </a:rPr>
              <a:t>Now you can make an existing or new presentations interactive.</a:t>
            </a:r>
            <a:endParaRPr lang="nl-NL" sz="3200" dirty="0">
              <a:solidFill>
                <a:srgbClr val="E20074"/>
              </a:solidFill>
              <a:latin typeface="Tele-Ult"/>
            </a:endParaRPr>
          </a:p>
        </p:txBody>
      </p:sp>
      <p:pic>
        <p:nvPicPr>
          <p:cNvPr id="15" name="Logo">
            <a:extLst>
              <a:ext uri="{FF2B5EF4-FFF2-40B4-BE49-F238E27FC236}">
                <a16:creationId xmlns:a16="http://schemas.microsoft.com/office/drawing/2014/main" id="{9A3A2DB3-DFB1-47B1-A49C-4D02C71B91F9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9893" y="4972973"/>
            <a:ext cx="585216" cy="95098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E188AD7A-03F8-4D5B-8CAD-129DEFC1AF7F}"/>
              </a:ext>
            </a:extLst>
          </p:cNvPr>
          <p:cNvSpPr/>
          <p:nvPr/>
        </p:nvSpPr>
        <p:spPr>
          <a:xfrm>
            <a:off x="628650" y="3626739"/>
            <a:ext cx="374332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800" dirty="0">
                <a:solidFill>
                  <a:srgbClr val="231556"/>
                </a:solidFill>
                <a:latin typeface="Tele-Ult"/>
                <a:ea typeface="Verdana" panose="020B0604030504040204" pitchFamily="34" charset="0"/>
                <a:cs typeface="Arial" panose="020B0604020202020204" pitchFamily="34" charset="0"/>
              </a:rPr>
              <a:t>For </a:t>
            </a:r>
            <a:r>
              <a:rPr lang="en-US" sz="1800" dirty="0">
                <a:solidFill>
                  <a:srgbClr val="231556"/>
                </a:solidFill>
                <a:latin typeface="Tele-Ult"/>
                <a:ea typeface="Verdana" panose="020B0604030504040204" pitchFamily="34" charset="0"/>
                <a:cs typeface="Arial" panose="020B0604020202020204" pitchFamily="34" charset="0"/>
              </a:rPr>
              <a:t>m</a:t>
            </a:r>
            <a:r>
              <a:rPr lang="nl-NL" sz="1800" dirty="0">
                <a:solidFill>
                  <a:srgbClr val="231556"/>
                </a:solidFill>
                <a:latin typeface="Tele-Ult"/>
                <a:ea typeface="Verdana" panose="020B0604030504040204" pitchFamily="34" charset="0"/>
                <a:cs typeface="Arial" panose="020B0604020202020204" pitchFamily="34" charset="0"/>
              </a:rPr>
              <a:t>ore info go to your </a:t>
            </a:r>
            <a:r>
              <a:rPr lang="nl-NL" sz="1800" b="1" dirty="0">
                <a:solidFill>
                  <a:srgbClr val="231556"/>
                </a:solidFill>
                <a:latin typeface="Tele-Ult"/>
                <a:ea typeface="Verdana" panose="020B0604030504040204" pitchFamily="34" charset="0"/>
                <a:cs typeface="Arial" panose="020B0604020202020204" pitchFamily="34" charset="0"/>
                <a:hlinkClick r:id="rId4"/>
              </a:rPr>
              <a:t>Dashboard</a:t>
            </a:r>
            <a:endParaRPr lang="nl-NL" sz="1800" b="1" dirty="0">
              <a:solidFill>
                <a:srgbClr val="231556"/>
              </a:solidFill>
              <a:latin typeface="Tele-Ult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28650" y="1903513"/>
            <a:ext cx="3743325" cy="1494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800" dirty="0">
                <a:latin typeface="Tele-Ult"/>
                <a:ea typeface="Verdana" panose="020B0604030504040204" pitchFamily="34" charset="0"/>
                <a:cs typeface="Arial" panose="020B0604020202020204" pitchFamily="34" charset="0"/>
              </a:rPr>
              <a:t>Click on the </a:t>
            </a:r>
            <a:r>
              <a:rPr lang="en-US" sz="1800" b="1" dirty="0" smtClean="0">
                <a:solidFill>
                  <a:srgbClr val="E20074"/>
                </a:solidFill>
                <a:latin typeface="Tele-Ult"/>
                <a:ea typeface="Verdana" panose="020B0604030504040204" pitchFamily="34" charset="0"/>
                <a:cs typeface="Arial" panose="020B0604020202020204" pitchFamily="34" charset="0"/>
              </a:rPr>
              <a:t>T-Mobile Vote </a:t>
            </a:r>
            <a:r>
              <a:rPr lang="en-GB" sz="1800" b="1" dirty="0">
                <a:solidFill>
                  <a:srgbClr val="E20074"/>
                </a:solidFill>
                <a:latin typeface="Tele-Ult"/>
                <a:ea typeface="Verdana" panose="020B0604030504040204" pitchFamily="34" charset="0"/>
                <a:cs typeface="Arial" panose="020B0604020202020204" pitchFamily="34" charset="0"/>
              </a:rPr>
              <a:t>tab </a:t>
            </a:r>
            <a:r>
              <a:rPr lang="en-GB" sz="1800" dirty="0">
                <a:latin typeface="Tele-Ult"/>
                <a:ea typeface="Verdana" panose="020B0604030504040204" pitchFamily="34" charset="0"/>
                <a:cs typeface="Arial" panose="020B0604020202020204" pitchFamily="34" charset="0"/>
              </a:rPr>
              <a:t>to make your presentation interactive and give your audience a voice.</a:t>
            </a:r>
            <a:endParaRPr lang="nl-NL" sz="1800" dirty="0">
              <a:latin typeface="Tele-Ult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en-US" sz="1013" dirty="0">
              <a:solidFill>
                <a:srgbClr val="07968A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5511" y="1668581"/>
            <a:ext cx="4236232" cy="240897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274829" y="1945306"/>
            <a:ext cx="74578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T-Mobile Vote</a:t>
            </a:r>
            <a:endParaRPr lang="en-US" sz="600" dirty="0">
              <a:solidFill>
                <a:schemeClr val="tx1">
                  <a:lumMod val="75000"/>
                  <a:lumOff val="25000"/>
                </a:schemeClr>
              </a:solidFill>
              <a:latin typeface="Segoe UI Semibold" panose="020B0702040204020203" pitchFamily="34" charset="0"/>
              <a:ea typeface="Segoe UI Black" panose="020B0A02040204020203" pitchFamily="34" charset="0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658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2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E20074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470</TotalTime>
  <Words>39</Words>
  <Application>Microsoft Office PowerPoint</Application>
  <PresentationFormat>On-screen Show (16:9)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Segoe UI Black</vt:lpstr>
      <vt:lpstr>Segoe UI Semibold</vt:lpstr>
      <vt:lpstr>Tele-Ult</vt:lpstr>
      <vt:lpstr>Verdana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Lodewijk van Rijn | Sendsteps</dc:creator>
  <cp:lastModifiedBy>Daniel Kobiakin</cp:lastModifiedBy>
  <cp:revision>75</cp:revision>
  <dcterms:created xsi:type="dcterms:W3CDTF">2018-11-23T14:54:29Z</dcterms:created>
  <dcterms:modified xsi:type="dcterms:W3CDTF">2018-11-27T23:08:12Z</dcterms:modified>
</cp:coreProperties>
</file>