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B181"/>
    <a:srgbClr val="231556"/>
    <a:srgbClr val="000099"/>
    <a:srgbClr val="F3BC86"/>
    <a:srgbClr val="303E48"/>
    <a:srgbClr val="FFC300"/>
    <a:srgbClr val="002060"/>
    <a:srgbClr val="009BE1"/>
    <a:srgbClr val="FF6200"/>
    <a:srgbClr val="830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4" autoAdjust="0"/>
    <p:restoredTop sz="94660"/>
  </p:normalViewPr>
  <p:slideViewPr>
    <p:cSldViewPr snapToGrid="0" showGuides="1">
      <p:cViewPr varScale="1">
        <p:scale>
          <a:sx n="152" d="100"/>
          <a:sy n="152" d="100"/>
        </p:scale>
        <p:origin x="708" y="1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5850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314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3908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910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8517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564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8408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9909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2801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7447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3711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7995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tibbedashboard.sendsteps.com/about/add-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LAYOUT_BG_IMAGE_2">
            <a:extLst>
              <a:ext uri="{FF2B5EF4-FFF2-40B4-BE49-F238E27FC236}">
                <a16:creationId xmlns:a16="http://schemas.microsoft.com/office/drawing/2014/main" id="{EA906BFB-6F7B-4464-9FF8-5D961EC849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6"/>
            <a:ext cx="9144000" cy="5138928"/>
          </a:xfrm>
          <a:prstGeom prst="rect">
            <a:avLst/>
          </a:prstGeom>
        </p:spPr>
      </p:pic>
      <p:sp>
        <p:nvSpPr>
          <p:cNvPr id="11" name="VoteExplanationBg_1">
            <a:extLst>
              <a:ext uri="{FF2B5EF4-FFF2-40B4-BE49-F238E27FC236}">
                <a16:creationId xmlns:a16="http://schemas.microsoft.com/office/drawing/2014/main" id="{98421A6B-436A-4A5F-99D0-7E191D11C7D2}"/>
              </a:ext>
            </a:extLst>
          </p:cNvPr>
          <p:cNvSpPr txBox="1"/>
          <p:nvPr/>
        </p:nvSpPr>
        <p:spPr>
          <a:xfrm>
            <a:off x="0" y="4407953"/>
            <a:ext cx="9144000" cy="735546"/>
          </a:xfrm>
          <a:prstGeom prst="rect">
            <a:avLst/>
          </a:prstGeom>
          <a:solidFill>
            <a:srgbClr val="C9E2D0"/>
          </a:solidFill>
        </p:spPr>
        <p:txBody>
          <a:bodyPr vert="horz" lIns="88900" tIns="38100" rIns="88900" bIns="38100" rtlCol="0" anchor="ctr" anchorCtr="0">
            <a:noAutofit/>
          </a:bodyPr>
          <a:lstStyle/>
          <a:p>
            <a:pPr algn="ctr">
              <a:buClr>
                <a:srgbClr val="000000"/>
              </a:buClr>
            </a:pPr>
            <a:endParaRPr lang="nl-NL" sz="1000">
              <a:solidFill>
                <a:srgbClr val="FFFFFF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sv_v_VT_1_1_0_1_-1_0_2_0_[3]">
            <a:extLst>
              <a:ext uri="{FF2B5EF4-FFF2-40B4-BE49-F238E27FC236}">
                <a16:creationId xmlns:a16="http://schemas.microsoft.com/office/drawing/2014/main" id="{46C5688F-99F9-4499-9B3E-F6840895DD70}"/>
              </a:ext>
            </a:extLst>
          </p:cNvPr>
          <p:cNvSpPr txBox="1">
            <a:spLocks/>
          </p:cNvSpPr>
          <p:nvPr/>
        </p:nvSpPr>
        <p:spPr>
          <a:xfrm>
            <a:off x="378000" y="514290"/>
            <a:ext cx="8537400" cy="400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lIns="0" tIns="0" rIns="0" bIns="0" rtlCol="0" anchor="b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buClr>
                <a:srgbClr val="000000"/>
              </a:buClr>
            </a:pPr>
            <a:r>
              <a:rPr lang="en-US" sz="2400" dirty="0" smtClean="0">
                <a:solidFill>
                  <a:srgbClr val="34AF7E"/>
                </a:solidFill>
                <a:latin typeface="Georgia" panose="02040502050405020303" pitchFamily="18" charset="0"/>
              </a:rPr>
              <a:t>Next step: click on the </a:t>
            </a:r>
            <a:r>
              <a:rPr lang="en-US" sz="2400" dirty="0" err="1" smtClean="0">
                <a:solidFill>
                  <a:srgbClr val="34AF7E"/>
                </a:solidFill>
                <a:latin typeface="Georgia" panose="02040502050405020303" pitchFamily="18" charset="0"/>
              </a:rPr>
              <a:t>StibbeVote</a:t>
            </a:r>
            <a:r>
              <a:rPr lang="en-US" sz="2400" dirty="0" smtClean="0">
                <a:solidFill>
                  <a:srgbClr val="34AF7E"/>
                </a:solidFill>
                <a:latin typeface="Georgia" panose="02040502050405020303" pitchFamily="18" charset="0"/>
              </a:rPr>
              <a:t> tab!</a:t>
            </a:r>
            <a:endParaRPr lang="nl-NL" sz="2400" dirty="0">
              <a:solidFill>
                <a:srgbClr val="34AF7E"/>
              </a:solidFill>
              <a:latin typeface="Georgia" panose="02040502050405020303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378000" y="3414848"/>
            <a:ext cx="39939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dirty="0">
                <a:solidFill>
                  <a:srgbClr val="23155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For </a:t>
            </a:r>
            <a:r>
              <a:rPr lang="en-US" sz="1800" dirty="0">
                <a:solidFill>
                  <a:srgbClr val="23155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</a:t>
            </a:r>
            <a:r>
              <a:rPr lang="nl-NL" sz="1800" dirty="0">
                <a:solidFill>
                  <a:srgbClr val="23155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ore info go to your </a:t>
            </a:r>
            <a:r>
              <a:rPr lang="nl-NL" sz="1800" b="1" dirty="0">
                <a:solidFill>
                  <a:srgbClr val="23155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hlinkClick r:id="rId3"/>
              </a:rPr>
              <a:t>Dashboard</a:t>
            </a:r>
            <a:endParaRPr lang="nl-NL" sz="1800" b="1" dirty="0">
              <a:solidFill>
                <a:srgbClr val="23155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8000" y="1691622"/>
            <a:ext cx="3993975" cy="1494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800" dirty="0">
                <a:solidFill>
                  <a:srgbClr val="23155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Click on the </a:t>
            </a:r>
            <a:r>
              <a:rPr lang="en-US" sz="1800" b="1" dirty="0" smtClean="0">
                <a:solidFill>
                  <a:srgbClr val="23155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StibbeVote </a:t>
            </a:r>
            <a:r>
              <a:rPr lang="en-GB" sz="1800" b="1" dirty="0">
                <a:solidFill>
                  <a:srgbClr val="23155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tab </a:t>
            </a:r>
            <a:r>
              <a:rPr lang="en-GB" sz="1800" dirty="0">
                <a:solidFill>
                  <a:srgbClr val="23155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 make your presentation interactive and give your audience a voice.</a:t>
            </a:r>
            <a:endParaRPr lang="nl-NL" sz="1800" dirty="0">
              <a:solidFill>
                <a:srgbClr val="23155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en-US" sz="1013" dirty="0">
              <a:solidFill>
                <a:srgbClr val="07968A"/>
              </a:solidFill>
            </a:endParaRPr>
          </a:p>
        </p:txBody>
      </p:sp>
      <p:pic>
        <p:nvPicPr>
          <p:cNvPr id="16" name="Logo">
            <a:extLst>
              <a:ext uri="{FF2B5EF4-FFF2-40B4-BE49-F238E27FC236}">
                <a16:creationId xmlns:a16="http://schemas.microsoft.com/office/drawing/2014/main" id="{A0F980F2-9920-4973-81D0-CD77C2D3BA28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3200" y="4727181"/>
            <a:ext cx="475200" cy="13858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749" y="1174943"/>
            <a:ext cx="3286440" cy="304817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959367" y="1538173"/>
            <a:ext cx="740371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" dirty="0" err="1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StibbeVote</a:t>
            </a:r>
            <a:endParaRPr lang="en-US" sz="700" dirty="0">
              <a:solidFill>
                <a:srgbClr val="B7472A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5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39B18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462</TotalTime>
  <Words>35</Words>
  <Application>Microsoft Office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Georgia</vt:lpstr>
      <vt:lpstr>Segoe UI Black</vt:lpstr>
      <vt:lpstr>Segoe UI Semibold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Lodewijk van Rijn | Sendsteps</dc:creator>
  <cp:lastModifiedBy>Daniel Kobiakin</cp:lastModifiedBy>
  <cp:revision>74</cp:revision>
  <dcterms:created xsi:type="dcterms:W3CDTF">2018-11-23T14:54:29Z</dcterms:created>
  <dcterms:modified xsi:type="dcterms:W3CDTF">2019-10-08T18:43:20Z</dcterms:modified>
</cp:coreProperties>
</file>