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82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shboard.shakespeak.com/about/add-i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>
            <a:extLst>
              <a:ext uri="{FF2B5EF4-FFF2-40B4-BE49-F238E27FC236}">
                <a16:creationId xmlns:a16="http://schemas.microsoft.com/office/drawing/2014/main" id="{34D811BC-8576-4E7D-9802-DFD98ADAA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626EEAB-F4BF-482E-915C-4EB074D0E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00" y="277822"/>
            <a:ext cx="11034944" cy="124699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0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Next step: click on the </a:t>
            </a:r>
            <a:r>
              <a:rPr lang="en-US" sz="40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Shakespeak tab</a:t>
            </a:r>
            <a:r>
              <a:rPr lang="en-US" sz="40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GB" sz="28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576001" y="4334560"/>
            <a:ext cx="5885184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For </a:t>
            </a:r>
            <a:r>
              <a:rPr lang="en-US" sz="25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m</a:t>
            </a:r>
            <a:r>
              <a:rPr lang="nl-NL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ore info go to your </a:t>
            </a:r>
            <a:r>
              <a:rPr lang="nl-NL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  <a:hlinkClick r:id="rId3"/>
              </a:rPr>
              <a:t>Dashboard</a:t>
            </a:r>
            <a:endParaRPr lang="nl-NL" sz="2500" b="1" dirty="0">
              <a:solidFill>
                <a:schemeClr val="bg1"/>
              </a:solidFill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6001" y="2318209"/>
            <a:ext cx="588518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Click on </a:t>
            </a:r>
            <a:r>
              <a:rPr lang="en-GB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the </a:t>
            </a:r>
            <a:r>
              <a:rPr lang="en-GB" sz="2500" b="1" dirty="0" err="1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Shakespeak</a:t>
            </a:r>
            <a:r>
              <a:rPr lang="en-GB" sz="2500" b="1" dirty="0" smtClean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 tab </a:t>
            </a:r>
            <a:r>
              <a:rPr lang="en-GB" sz="25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to make your presentation interactive and give your audience a voice.</a:t>
            </a:r>
            <a:endParaRPr lang="nl-NL" sz="25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080" y="6049306"/>
            <a:ext cx="3807292" cy="594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196" y="1311521"/>
            <a:ext cx="4724434" cy="43819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669547" y="1853844"/>
            <a:ext cx="8712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Shakespeak</a:t>
            </a:r>
            <a:endParaRPr lang="en-US" sz="10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36</cp:revision>
  <dcterms:created xsi:type="dcterms:W3CDTF">2018-11-23T14:54:29Z</dcterms:created>
  <dcterms:modified xsi:type="dcterms:W3CDTF">2019-09-23T20:52:47Z</dcterms:modified>
</cp:coreProperties>
</file>