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7472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024" autoAdjust="0"/>
    <p:restoredTop sz="94660"/>
  </p:normalViewPr>
  <p:slideViewPr>
    <p:cSldViewPr snapToGrid="0" showGuides="1">
      <p:cViewPr varScale="1">
        <p:scale>
          <a:sx n="111" d="100"/>
          <a:sy n="111" d="100"/>
        </p:scale>
        <p:origin x="822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E59B85-7EC0-42B5-A523-AADBE7CD7994}" type="datetimeFigureOut">
              <a:rPr lang="nl-NL" smtClean="0"/>
              <a:t>24-9-2019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AA48F-E5CF-48CB-B00D-B60428D14A53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803367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E59B85-7EC0-42B5-A523-AADBE7CD7994}" type="datetimeFigureOut">
              <a:rPr lang="nl-NL" smtClean="0"/>
              <a:t>24-9-2019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AA48F-E5CF-48CB-B00D-B60428D14A53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249386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E59B85-7EC0-42B5-A523-AADBE7CD7994}" type="datetimeFigureOut">
              <a:rPr lang="nl-NL" smtClean="0"/>
              <a:t>24-9-2019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AA48F-E5CF-48CB-B00D-B60428D14A53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371704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E59B85-7EC0-42B5-A523-AADBE7CD7994}" type="datetimeFigureOut">
              <a:rPr lang="nl-NL" smtClean="0"/>
              <a:t>24-9-2019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AA48F-E5CF-48CB-B00D-B60428D14A53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377215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E59B85-7EC0-42B5-A523-AADBE7CD7994}" type="datetimeFigureOut">
              <a:rPr lang="nl-NL" smtClean="0"/>
              <a:t>24-9-2019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AA48F-E5CF-48CB-B00D-B60428D14A53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396800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E59B85-7EC0-42B5-A523-AADBE7CD7994}" type="datetimeFigureOut">
              <a:rPr lang="nl-NL" smtClean="0"/>
              <a:t>24-9-2019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AA48F-E5CF-48CB-B00D-B60428D14A53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144209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E59B85-7EC0-42B5-A523-AADBE7CD7994}" type="datetimeFigureOut">
              <a:rPr lang="nl-NL" smtClean="0"/>
              <a:t>24-9-2019</a:t>
            </a:fld>
            <a:endParaRPr lang="nl-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AA48F-E5CF-48CB-B00D-B60428D14A53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88132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E59B85-7EC0-42B5-A523-AADBE7CD7994}" type="datetimeFigureOut">
              <a:rPr lang="nl-NL" smtClean="0"/>
              <a:t>24-9-2019</a:t>
            </a:fld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AA48F-E5CF-48CB-B00D-B60428D14A53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272535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E59B85-7EC0-42B5-A523-AADBE7CD7994}" type="datetimeFigureOut">
              <a:rPr lang="nl-NL" smtClean="0"/>
              <a:t>24-9-2019</a:t>
            </a:fld>
            <a:endParaRPr lang="nl-N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AA48F-E5CF-48CB-B00D-B60428D14A53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161677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E59B85-7EC0-42B5-A523-AADBE7CD7994}" type="datetimeFigureOut">
              <a:rPr lang="nl-NL" smtClean="0"/>
              <a:t>24-9-2019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AA48F-E5CF-48CB-B00D-B60428D14A53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527918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E59B85-7EC0-42B5-A523-AADBE7CD7994}" type="datetimeFigureOut">
              <a:rPr lang="nl-NL" smtClean="0"/>
              <a:t>24-9-2019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AA48F-E5CF-48CB-B00D-B60428D14A53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785621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E59B85-7EC0-42B5-A523-AADBE7CD7994}" type="datetimeFigureOut">
              <a:rPr lang="nl-NL" smtClean="0"/>
              <a:t>24-9-2019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9AA48F-E5CF-48CB-B00D-B60428D14A53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1658214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sendsteps.com/en/" TargetMode="Externa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5" Type="http://schemas.openxmlformats.org/officeDocument/2006/relationships/hyperlink" Target="https://dashboard.sendsteps.com/about/add-in" TargetMode="Externa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3">
            <a:extLst>
              <a:ext uri="{FF2B5EF4-FFF2-40B4-BE49-F238E27FC236}">
                <a16:creationId xmlns:a16="http://schemas.microsoft.com/office/drawing/2014/main" id="{34D811BC-8576-4E7D-9802-DFD98ADAA1B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1998" cy="6858000"/>
          </a:xfrm>
          <a:prstGeom prst="rect">
            <a:avLst/>
          </a:prstGeom>
        </p:spPr>
      </p:pic>
      <p:sp>
        <p:nvSpPr>
          <p:cNvPr id="3" name="Subtitle 2">
            <a:extLst>
              <a:ext uri="{FF2B5EF4-FFF2-40B4-BE49-F238E27FC236}">
                <a16:creationId xmlns:a16="http://schemas.microsoft.com/office/drawing/2014/main" id="{2626EEAB-F4BF-482E-915C-4EB074D0E0C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76000" y="277823"/>
            <a:ext cx="11034944" cy="871784"/>
          </a:xfrm>
        </p:spPr>
        <p:txBody>
          <a:bodyPr>
            <a:no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</a:pPr>
            <a:r>
              <a:rPr lang="en-US" sz="4000" b="1" dirty="0">
                <a:solidFill>
                  <a:schemeClr val="bg1"/>
                </a:solidFill>
                <a:latin typeface="Roboto Slab" pitchFamily="2" charset="0"/>
                <a:ea typeface="Roboto Slab" pitchFamily="2" charset="0"/>
              </a:rPr>
              <a:t>Next step: click on the Sendsteps tab!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</a:pPr>
            <a:endParaRPr lang="en-GB" sz="2800" b="1" dirty="0">
              <a:solidFill>
                <a:schemeClr val="bg1"/>
              </a:solidFill>
              <a:latin typeface="Roboto Slab" pitchFamily="2" charset="0"/>
              <a:ea typeface="Roboto Slab" pitchFamily="2" charset="0"/>
            </a:endParaRPr>
          </a:p>
        </p:txBody>
      </p:sp>
      <p:pic>
        <p:nvPicPr>
          <p:cNvPr id="24" name="Afbeelding 2">
            <a:hlinkClick r:id="rId3"/>
            <a:extLst>
              <a:ext uri="{FF2B5EF4-FFF2-40B4-BE49-F238E27FC236}">
                <a16:creationId xmlns:a16="http://schemas.microsoft.com/office/drawing/2014/main" id="{19205477-E171-4063-858E-EAC08560B7D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4359" y="6169573"/>
            <a:ext cx="2421278" cy="374579"/>
          </a:xfrm>
          <a:prstGeom prst="rect">
            <a:avLst/>
          </a:prstGeom>
        </p:spPr>
      </p:pic>
      <p:sp>
        <p:nvSpPr>
          <p:cNvPr id="26" name="Rectangle 25">
            <a:extLst>
              <a:ext uri="{FF2B5EF4-FFF2-40B4-BE49-F238E27FC236}">
                <a16:creationId xmlns:a16="http://schemas.microsoft.com/office/drawing/2014/main" id="{E188AD7A-03F8-4D5B-8CAD-129DEFC1AF7F}"/>
              </a:ext>
            </a:extLst>
          </p:cNvPr>
          <p:cNvSpPr/>
          <p:nvPr/>
        </p:nvSpPr>
        <p:spPr>
          <a:xfrm>
            <a:off x="576000" y="4336998"/>
            <a:ext cx="5957555" cy="66941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nl-NL" sz="2500" dirty="0" smtClean="0">
                <a:solidFill>
                  <a:schemeClr val="bg1"/>
                </a:solidFill>
                <a:latin typeface="Roboto Light" panose="02000000000000000000" pitchFamily="2" charset="0"/>
                <a:ea typeface="Roboto Light" panose="02000000000000000000" pitchFamily="2" charset="0"/>
              </a:rPr>
              <a:t>For </a:t>
            </a:r>
            <a:r>
              <a:rPr lang="en-US" sz="2500" dirty="0">
                <a:solidFill>
                  <a:schemeClr val="bg1"/>
                </a:solidFill>
                <a:latin typeface="Roboto Light" panose="02000000000000000000" pitchFamily="2" charset="0"/>
                <a:ea typeface="Roboto Light" panose="02000000000000000000" pitchFamily="2" charset="0"/>
              </a:rPr>
              <a:t>m</a:t>
            </a:r>
            <a:r>
              <a:rPr lang="nl-NL" sz="2500" dirty="0" smtClean="0">
                <a:solidFill>
                  <a:schemeClr val="bg1"/>
                </a:solidFill>
                <a:latin typeface="Roboto Light" panose="02000000000000000000" pitchFamily="2" charset="0"/>
                <a:ea typeface="Roboto Light" panose="02000000000000000000" pitchFamily="2" charset="0"/>
              </a:rPr>
              <a:t>ore info go to your </a:t>
            </a:r>
            <a:r>
              <a:rPr lang="nl-NL" sz="2500" b="1" dirty="0" smtClean="0">
                <a:solidFill>
                  <a:schemeClr val="bg1"/>
                </a:solidFill>
                <a:latin typeface="Roboto Slab" pitchFamily="2" charset="0"/>
                <a:ea typeface="Roboto Slab" pitchFamily="2" charset="0"/>
                <a:hlinkClick r:id="rId5"/>
              </a:rPr>
              <a:t>Dashboard</a:t>
            </a:r>
            <a:endParaRPr lang="nl-NL" sz="2500" b="1" dirty="0">
              <a:solidFill>
                <a:schemeClr val="bg1"/>
              </a:solidFill>
              <a:latin typeface="Roboto Slab" pitchFamily="2" charset="0"/>
              <a:ea typeface="Roboto Slab" pitchFamily="2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576000" y="2312767"/>
            <a:ext cx="5957555" cy="21698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GB" sz="2500" dirty="0">
                <a:solidFill>
                  <a:schemeClr val="bg1"/>
                </a:solidFill>
                <a:latin typeface="Roboto Light" panose="02000000000000000000" pitchFamily="2" charset="0"/>
                <a:ea typeface="Roboto Light" panose="02000000000000000000" pitchFamily="2" charset="0"/>
              </a:rPr>
              <a:t>Click on </a:t>
            </a:r>
            <a:r>
              <a:rPr lang="en-GB" sz="2500" b="1" dirty="0">
                <a:solidFill>
                  <a:schemeClr val="bg1"/>
                </a:solidFill>
                <a:latin typeface="Roboto Slab" pitchFamily="2" charset="0"/>
                <a:ea typeface="Roboto Slab" pitchFamily="2" charset="0"/>
              </a:rPr>
              <a:t>the Sendsteps tab </a:t>
            </a:r>
            <a:r>
              <a:rPr lang="en-GB" sz="2500" dirty="0">
                <a:solidFill>
                  <a:schemeClr val="bg1"/>
                </a:solidFill>
                <a:latin typeface="Roboto Light" panose="02000000000000000000" pitchFamily="2" charset="0"/>
                <a:ea typeface="Roboto Light" panose="02000000000000000000" pitchFamily="2" charset="0"/>
              </a:rPr>
              <a:t>to make your presentation interactive and give your audience a voice.</a:t>
            </a:r>
            <a:endParaRPr lang="nl-NL" sz="2500" dirty="0">
              <a:solidFill>
                <a:schemeClr val="bg1"/>
              </a:solidFill>
              <a:latin typeface="Roboto Light" panose="02000000000000000000" pitchFamily="2" charset="0"/>
              <a:ea typeface="Roboto Light" panose="02000000000000000000" pitchFamily="2" charset="0"/>
            </a:endParaRPr>
          </a:p>
          <a:p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02196" y="1311521"/>
            <a:ext cx="4724434" cy="4381912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8669547" y="1853844"/>
            <a:ext cx="87126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50" dirty="0" smtClean="0">
                <a:solidFill>
                  <a:srgbClr val="B7472A"/>
                </a:solidFill>
                <a:latin typeface="Segoe UI Semibold" panose="020B0702040204020203" pitchFamily="34" charset="0"/>
                <a:ea typeface="Segoe UI Black" panose="020B0A02040204020203" pitchFamily="34" charset="0"/>
                <a:cs typeface="Segoe UI Black" panose="020B0A02040204020203" pitchFamily="34" charset="0"/>
              </a:rPr>
              <a:t>Sendsteps</a:t>
            </a:r>
            <a:endParaRPr lang="en-US" sz="1050" dirty="0">
              <a:solidFill>
                <a:srgbClr val="B7472A"/>
              </a:solidFill>
              <a:latin typeface="Segoe UI Semibold" panose="020B0702040204020203" pitchFamily="34" charset="0"/>
              <a:ea typeface="Segoe UI Black" panose="020B0A02040204020203" pitchFamily="34" charset="0"/>
              <a:cs typeface="Segoe UI Black" panose="020B0A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036584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FFFFFF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396</TotalTime>
  <Words>35</Words>
  <Application>Microsoft Office PowerPoint</Application>
  <PresentationFormat>Widescreen</PresentationFormat>
  <Paragraphs>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Arial</vt:lpstr>
      <vt:lpstr>Calibri</vt:lpstr>
      <vt:lpstr>Calibri Light</vt:lpstr>
      <vt:lpstr>Roboto Light</vt:lpstr>
      <vt:lpstr>Roboto Slab</vt:lpstr>
      <vt:lpstr>Segoe UI Black</vt:lpstr>
      <vt:lpstr>Segoe UI Semibold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Lodewijk van Rijn | Sendsteps</dc:creator>
  <cp:lastModifiedBy>Daniel Kobiakin</cp:lastModifiedBy>
  <cp:revision>35</cp:revision>
  <dcterms:created xsi:type="dcterms:W3CDTF">2018-11-23T14:54:29Z</dcterms:created>
  <dcterms:modified xsi:type="dcterms:W3CDTF">2019-09-23T20:24:06Z</dcterms:modified>
</cp:coreProperties>
</file>