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300"/>
    <a:srgbClr val="000099"/>
    <a:srgbClr val="F3BC86"/>
    <a:srgbClr val="303E48"/>
    <a:srgbClr val="FFC300"/>
    <a:srgbClr val="002060"/>
    <a:srgbClr val="009BE1"/>
    <a:srgbClr val="FF6200"/>
    <a:srgbClr val="830051"/>
    <a:srgbClr val="7317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24" autoAdjust="0"/>
    <p:restoredTop sz="94660"/>
  </p:normalViewPr>
  <p:slideViewPr>
    <p:cSldViewPr snapToGrid="0" showGuides="1">
      <p:cViewPr varScale="1">
        <p:scale>
          <a:sx n="152" d="100"/>
          <a:sy n="152" d="100"/>
        </p:scale>
        <p:origin x="708" y="13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0778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36124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6367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0417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57266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8680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36250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79677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42143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7676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18148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7523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rabovotedashboard.sendsteps.com/about/add-in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E188AD7A-03F8-4D5B-8CAD-129DEFC1AF7F}"/>
              </a:ext>
            </a:extLst>
          </p:cNvPr>
          <p:cNvSpPr/>
          <p:nvPr/>
        </p:nvSpPr>
        <p:spPr>
          <a:xfrm>
            <a:off x="424213" y="3673214"/>
            <a:ext cx="39583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800" dirty="0">
                <a:latin typeface="Corbel (Headings)"/>
                <a:ea typeface="Verdana" panose="020B0604030504040204" pitchFamily="34" charset="0"/>
                <a:cs typeface="Verdana" panose="020B0604030504040204" pitchFamily="34" charset="0"/>
              </a:rPr>
              <a:t>For </a:t>
            </a:r>
            <a:r>
              <a:rPr lang="en-US" sz="1800" dirty="0">
                <a:latin typeface="Corbel (Headings)"/>
                <a:ea typeface="Verdana" panose="020B0604030504040204" pitchFamily="34" charset="0"/>
                <a:cs typeface="Verdana" panose="020B0604030504040204" pitchFamily="34" charset="0"/>
              </a:rPr>
              <a:t>m</a:t>
            </a:r>
            <a:r>
              <a:rPr lang="nl-NL" sz="1800" dirty="0">
                <a:latin typeface="Corbel (Headings)"/>
                <a:ea typeface="Verdana" panose="020B0604030504040204" pitchFamily="34" charset="0"/>
                <a:cs typeface="Verdana" panose="020B0604030504040204" pitchFamily="34" charset="0"/>
              </a:rPr>
              <a:t>ore info go to your </a:t>
            </a:r>
            <a:r>
              <a:rPr lang="nl-NL" sz="1800" b="1" dirty="0">
                <a:latin typeface="Corbel (Headings)"/>
                <a:ea typeface="Verdana" panose="020B0604030504040204" pitchFamily="34" charset="0"/>
                <a:cs typeface="Verdana" panose="020B0604030504040204" pitchFamily="34" charset="0"/>
                <a:hlinkClick r:id="rId2"/>
              </a:rPr>
              <a:t>Dashboard</a:t>
            </a:r>
            <a:endParaRPr lang="nl-NL" sz="1800" b="1" dirty="0">
              <a:latin typeface="Corbel (Headings)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24213" y="1949988"/>
            <a:ext cx="3958361" cy="1494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800" dirty="0">
                <a:latin typeface="Corbel (Headings)"/>
                <a:ea typeface="Verdana" panose="020B0604030504040204" pitchFamily="34" charset="0"/>
                <a:cs typeface="Verdana" panose="020B0604030504040204" pitchFamily="34" charset="0"/>
              </a:rPr>
              <a:t>Click on the </a:t>
            </a:r>
            <a:r>
              <a:rPr lang="en-US" b="1" dirty="0" smtClean="0">
                <a:solidFill>
                  <a:srgbClr val="FF6300"/>
                </a:solidFill>
                <a:latin typeface="Corbel (Headings)"/>
                <a:ea typeface="Verdana" panose="020B0604030504040204" pitchFamily="34" charset="0"/>
                <a:cs typeface="Verdana" panose="020B0604030504040204" pitchFamily="34" charset="0"/>
              </a:rPr>
              <a:t>Rabo</a:t>
            </a:r>
            <a:r>
              <a:rPr lang="en-US" sz="1800" b="1" dirty="0" smtClean="0">
                <a:solidFill>
                  <a:srgbClr val="FF6300"/>
                </a:solidFill>
                <a:latin typeface="Corbel (Headings)"/>
                <a:ea typeface="Verdana" panose="020B0604030504040204" pitchFamily="34" charset="0"/>
                <a:cs typeface="Verdana" panose="020B0604030504040204" pitchFamily="34" charset="0"/>
              </a:rPr>
              <a:t>Vote </a:t>
            </a:r>
            <a:r>
              <a:rPr lang="en-GB" sz="1800" b="1" dirty="0">
                <a:solidFill>
                  <a:srgbClr val="FF6300"/>
                </a:solidFill>
                <a:latin typeface="Corbel (Headings)"/>
                <a:ea typeface="Verdana" panose="020B0604030504040204" pitchFamily="34" charset="0"/>
                <a:cs typeface="Verdana" panose="020B0604030504040204" pitchFamily="34" charset="0"/>
              </a:rPr>
              <a:t>tab </a:t>
            </a:r>
            <a:r>
              <a:rPr lang="en-GB" sz="1800" dirty="0">
                <a:latin typeface="Corbel (Headings)"/>
                <a:ea typeface="Verdana" panose="020B0604030504040204" pitchFamily="34" charset="0"/>
                <a:cs typeface="Verdana" panose="020B0604030504040204" pitchFamily="34" charset="0"/>
              </a:rPr>
              <a:t>to make your presentation interactive and give your audience a voice.</a:t>
            </a:r>
            <a:endParaRPr lang="nl-NL" sz="1800" dirty="0">
              <a:latin typeface="Corbel (Headings)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1013" dirty="0">
              <a:solidFill>
                <a:srgbClr val="07968A"/>
              </a:solidFill>
            </a:endParaRPr>
          </a:p>
        </p:txBody>
      </p:sp>
      <p:sp>
        <p:nvSpPr>
          <p:cNvPr id="11" name="rv_v_VT_1_1_0_1_-1_0_2_0_[3]"/>
          <p:cNvSpPr txBox="1">
            <a:spLocks/>
          </p:cNvSpPr>
          <p:nvPr/>
        </p:nvSpPr>
        <p:spPr>
          <a:xfrm>
            <a:off x="475489" y="162020"/>
            <a:ext cx="6668727" cy="877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txBody>
          <a:bodyPr vert="horz" lIns="0" tIns="0" rIns="0" bIns="0" rtlCol="0" anchor="ctr" anchorCtr="0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spcAft>
                <a:spcPct val="0"/>
              </a:spcAft>
              <a:buClr>
                <a:srgbClr val="000000"/>
              </a:buClr>
            </a:pPr>
            <a:r>
              <a:rPr lang="en-US" sz="3200" dirty="0" smtClean="0">
                <a:solidFill>
                  <a:srgbClr val="000099"/>
                </a:solidFill>
                <a:latin typeface="Corbel (Headings)"/>
              </a:rPr>
              <a:t>Next step: click on the </a:t>
            </a:r>
            <a:r>
              <a:rPr lang="en-US" sz="3200" dirty="0" err="1" smtClean="0">
                <a:solidFill>
                  <a:srgbClr val="000099"/>
                </a:solidFill>
                <a:latin typeface="Corbel (Headings)"/>
              </a:rPr>
              <a:t>RaboVote</a:t>
            </a:r>
            <a:r>
              <a:rPr lang="en-US" sz="3200" dirty="0" smtClean="0">
                <a:solidFill>
                  <a:srgbClr val="000099"/>
                </a:solidFill>
                <a:latin typeface="Corbel (Headings)"/>
              </a:rPr>
              <a:t> tab!</a:t>
            </a:r>
            <a:endParaRPr lang="en-US" sz="3200" dirty="0">
              <a:solidFill>
                <a:srgbClr val="000099"/>
              </a:solidFill>
              <a:latin typeface="Corbel (Headings)"/>
            </a:endParaRPr>
          </a:p>
        </p:txBody>
      </p:sp>
      <p:pic>
        <p:nvPicPr>
          <p:cNvPr id="13" name="Afbeelding 2" descr="RB_logo_rgb.png"/>
          <p:cNvPicPr>
            <a:picLocks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39840" y="273600"/>
            <a:ext cx="612000" cy="7559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8749" y="1202124"/>
            <a:ext cx="3359122" cy="311558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990897" y="1578791"/>
            <a:ext cx="75674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dirty="0" err="1" smtClean="0">
                <a:solidFill>
                  <a:srgbClr val="B7472A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RaboVote</a:t>
            </a:r>
            <a:endParaRPr lang="en-US" sz="700" dirty="0">
              <a:solidFill>
                <a:srgbClr val="B7472A"/>
              </a:solidFill>
              <a:latin typeface="Segoe UI Semibold" panose="020B07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65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2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6300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448</TotalTime>
  <Words>35</Words>
  <Application>Microsoft Office PowerPoint</Application>
  <PresentationFormat>On-screen Show (16:9)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Corbel (Headings)</vt:lpstr>
      <vt:lpstr>Segoe UI Black</vt:lpstr>
      <vt:lpstr>Segoe UI Semibold</vt:lpstr>
      <vt:lpstr>Verdana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Lodewijk van Rijn | Sendsteps</dc:creator>
  <cp:lastModifiedBy>Daniel Kobiakin</cp:lastModifiedBy>
  <cp:revision>68</cp:revision>
  <dcterms:created xsi:type="dcterms:W3CDTF">2018-11-23T14:54:29Z</dcterms:created>
  <dcterms:modified xsi:type="dcterms:W3CDTF">2019-10-08T18:41:10Z</dcterms:modified>
</cp:coreProperties>
</file>