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24965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3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1206" y="1496484"/>
            <a:ext cx="12187238" cy="3183467"/>
          </a:xfrm>
        </p:spPr>
        <p:txBody>
          <a:bodyPr anchor="b"/>
          <a:lstStyle>
            <a:lvl1pPr algn="ctr">
              <a:defRPr sz="799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1206" y="4802717"/>
            <a:ext cx="12187238" cy="2207683"/>
          </a:xfrm>
        </p:spPr>
        <p:txBody>
          <a:bodyPr/>
          <a:lstStyle>
            <a:lvl1pPr marL="0" indent="0" algn="ctr">
              <a:buNone/>
              <a:defRPr sz="3199"/>
            </a:lvl1pPr>
            <a:lvl2pPr marL="609356" indent="0" algn="ctr">
              <a:buNone/>
              <a:defRPr sz="2666"/>
            </a:lvl2pPr>
            <a:lvl3pPr marL="1218712" indent="0" algn="ctr">
              <a:buNone/>
              <a:defRPr sz="2399"/>
            </a:lvl3pPr>
            <a:lvl4pPr marL="1828068" indent="0" algn="ctr">
              <a:buNone/>
              <a:defRPr sz="2132"/>
            </a:lvl4pPr>
            <a:lvl5pPr marL="2437425" indent="0" algn="ctr">
              <a:buNone/>
              <a:defRPr sz="2132"/>
            </a:lvl5pPr>
            <a:lvl6pPr marL="3046781" indent="0" algn="ctr">
              <a:buNone/>
              <a:defRPr sz="2132"/>
            </a:lvl6pPr>
            <a:lvl7pPr marL="3656137" indent="0" algn="ctr">
              <a:buNone/>
              <a:defRPr sz="2132"/>
            </a:lvl7pPr>
            <a:lvl8pPr marL="4265493" indent="0" algn="ctr">
              <a:buNone/>
              <a:defRPr sz="2132"/>
            </a:lvl8pPr>
            <a:lvl9pPr marL="4874849" indent="0" algn="ctr">
              <a:buNone/>
              <a:defRPr sz="213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8656" y="486834"/>
            <a:ext cx="3503831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163" y="486834"/>
            <a:ext cx="10308372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2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6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700" y="2279652"/>
            <a:ext cx="14015323" cy="3803649"/>
          </a:xfrm>
        </p:spPr>
        <p:txBody>
          <a:bodyPr anchor="b"/>
          <a:lstStyle>
            <a:lvl1pPr>
              <a:defRPr sz="799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700" y="6119285"/>
            <a:ext cx="14015323" cy="2000249"/>
          </a:xfrm>
        </p:spPr>
        <p:txBody>
          <a:bodyPr/>
          <a:lstStyle>
            <a:lvl1pPr marL="0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1pPr>
            <a:lvl2pPr marL="609356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712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3pPr>
            <a:lvl4pPr marL="1828068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4pPr>
            <a:lvl5pPr marL="2437425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5pPr>
            <a:lvl6pPr marL="3046781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6pPr>
            <a:lvl7pPr marL="3656137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7pPr>
            <a:lvl8pPr marL="4265493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8pPr>
            <a:lvl9pPr marL="4874849" indent="0">
              <a:buNone/>
              <a:defRPr sz="21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6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164" y="2434167"/>
            <a:ext cx="690610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6385" y="2434167"/>
            <a:ext cx="690610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3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280" y="486834"/>
            <a:ext cx="14015323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281" y="2241551"/>
            <a:ext cx="6874363" cy="1098549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356" indent="0">
              <a:buNone/>
              <a:defRPr sz="2666" b="1"/>
            </a:lvl2pPr>
            <a:lvl3pPr marL="1218712" indent="0">
              <a:buNone/>
              <a:defRPr sz="2399" b="1"/>
            </a:lvl3pPr>
            <a:lvl4pPr marL="1828068" indent="0">
              <a:buNone/>
              <a:defRPr sz="2132" b="1"/>
            </a:lvl4pPr>
            <a:lvl5pPr marL="2437425" indent="0">
              <a:buNone/>
              <a:defRPr sz="2132" b="1"/>
            </a:lvl5pPr>
            <a:lvl6pPr marL="3046781" indent="0">
              <a:buNone/>
              <a:defRPr sz="2132" b="1"/>
            </a:lvl6pPr>
            <a:lvl7pPr marL="3656137" indent="0">
              <a:buNone/>
              <a:defRPr sz="2132" b="1"/>
            </a:lvl7pPr>
            <a:lvl8pPr marL="4265493" indent="0">
              <a:buNone/>
              <a:defRPr sz="2132" b="1"/>
            </a:lvl8pPr>
            <a:lvl9pPr marL="4874849" indent="0">
              <a:buNone/>
              <a:defRPr sz="213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281" y="3340100"/>
            <a:ext cx="687436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6385" y="2241551"/>
            <a:ext cx="6908218" cy="1098549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356" indent="0">
              <a:buNone/>
              <a:defRPr sz="2666" b="1"/>
            </a:lvl2pPr>
            <a:lvl3pPr marL="1218712" indent="0">
              <a:buNone/>
              <a:defRPr sz="2399" b="1"/>
            </a:lvl3pPr>
            <a:lvl4pPr marL="1828068" indent="0">
              <a:buNone/>
              <a:defRPr sz="2132" b="1"/>
            </a:lvl4pPr>
            <a:lvl5pPr marL="2437425" indent="0">
              <a:buNone/>
              <a:defRPr sz="2132" b="1"/>
            </a:lvl5pPr>
            <a:lvl6pPr marL="3046781" indent="0">
              <a:buNone/>
              <a:defRPr sz="2132" b="1"/>
            </a:lvl6pPr>
            <a:lvl7pPr marL="3656137" indent="0">
              <a:buNone/>
              <a:defRPr sz="2132" b="1"/>
            </a:lvl7pPr>
            <a:lvl8pPr marL="4265493" indent="0">
              <a:buNone/>
              <a:defRPr sz="2132" b="1"/>
            </a:lvl8pPr>
            <a:lvl9pPr marL="4874849" indent="0">
              <a:buNone/>
              <a:defRPr sz="213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6385" y="3340100"/>
            <a:ext cx="6908218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6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9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280" y="609600"/>
            <a:ext cx="5240935" cy="2133600"/>
          </a:xfrm>
        </p:spPr>
        <p:txBody>
          <a:bodyPr anchor="b"/>
          <a:lstStyle>
            <a:lvl1pPr>
              <a:defRPr sz="42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8218" y="1316567"/>
            <a:ext cx="8226385" cy="6498167"/>
          </a:xfrm>
        </p:spPr>
        <p:txBody>
          <a:bodyPr/>
          <a:lstStyle>
            <a:lvl1pPr>
              <a:defRPr sz="4265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280" y="2743200"/>
            <a:ext cx="5240935" cy="5082117"/>
          </a:xfrm>
        </p:spPr>
        <p:txBody>
          <a:bodyPr/>
          <a:lstStyle>
            <a:lvl1pPr marL="0" indent="0">
              <a:buNone/>
              <a:defRPr sz="2132"/>
            </a:lvl1pPr>
            <a:lvl2pPr marL="609356" indent="0">
              <a:buNone/>
              <a:defRPr sz="1866"/>
            </a:lvl2pPr>
            <a:lvl3pPr marL="1218712" indent="0">
              <a:buNone/>
              <a:defRPr sz="1599"/>
            </a:lvl3pPr>
            <a:lvl4pPr marL="1828068" indent="0">
              <a:buNone/>
              <a:defRPr sz="1333"/>
            </a:lvl4pPr>
            <a:lvl5pPr marL="2437425" indent="0">
              <a:buNone/>
              <a:defRPr sz="1333"/>
            </a:lvl5pPr>
            <a:lvl6pPr marL="3046781" indent="0">
              <a:buNone/>
              <a:defRPr sz="1333"/>
            </a:lvl6pPr>
            <a:lvl7pPr marL="3656137" indent="0">
              <a:buNone/>
              <a:defRPr sz="1333"/>
            </a:lvl7pPr>
            <a:lvl8pPr marL="4265493" indent="0">
              <a:buNone/>
              <a:defRPr sz="1333"/>
            </a:lvl8pPr>
            <a:lvl9pPr marL="4874849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280" y="609600"/>
            <a:ext cx="5240935" cy="2133600"/>
          </a:xfrm>
        </p:spPr>
        <p:txBody>
          <a:bodyPr anchor="b"/>
          <a:lstStyle>
            <a:lvl1pPr>
              <a:defRPr sz="42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08218" y="1316567"/>
            <a:ext cx="8226385" cy="6498167"/>
          </a:xfrm>
        </p:spPr>
        <p:txBody>
          <a:bodyPr anchor="t"/>
          <a:lstStyle>
            <a:lvl1pPr marL="0" indent="0">
              <a:buNone/>
              <a:defRPr sz="4265"/>
            </a:lvl1pPr>
            <a:lvl2pPr marL="609356" indent="0">
              <a:buNone/>
              <a:defRPr sz="3732"/>
            </a:lvl2pPr>
            <a:lvl3pPr marL="1218712" indent="0">
              <a:buNone/>
              <a:defRPr sz="3199"/>
            </a:lvl3pPr>
            <a:lvl4pPr marL="1828068" indent="0">
              <a:buNone/>
              <a:defRPr sz="2666"/>
            </a:lvl4pPr>
            <a:lvl5pPr marL="2437425" indent="0">
              <a:buNone/>
              <a:defRPr sz="2666"/>
            </a:lvl5pPr>
            <a:lvl6pPr marL="3046781" indent="0">
              <a:buNone/>
              <a:defRPr sz="2666"/>
            </a:lvl6pPr>
            <a:lvl7pPr marL="3656137" indent="0">
              <a:buNone/>
              <a:defRPr sz="2666"/>
            </a:lvl7pPr>
            <a:lvl8pPr marL="4265493" indent="0">
              <a:buNone/>
              <a:defRPr sz="2666"/>
            </a:lvl8pPr>
            <a:lvl9pPr marL="4874849" indent="0">
              <a:buNone/>
              <a:defRPr sz="266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280" y="2743200"/>
            <a:ext cx="5240935" cy="5082117"/>
          </a:xfrm>
        </p:spPr>
        <p:txBody>
          <a:bodyPr/>
          <a:lstStyle>
            <a:lvl1pPr marL="0" indent="0">
              <a:buNone/>
              <a:defRPr sz="2132"/>
            </a:lvl1pPr>
            <a:lvl2pPr marL="609356" indent="0">
              <a:buNone/>
              <a:defRPr sz="1866"/>
            </a:lvl2pPr>
            <a:lvl3pPr marL="1218712" indent="0">
              <a:buNone/>
              <a:defRPr sz="1599"/>
            </a:lvl3pPr>
            <a:lvl4pPr marL="1828068" indent="0">
              <a:buNone/>
              <a:defRPr sz="1333"/>
            </a:lvl4pPr>
            <a:lvl5pPr marL="2437425" indent="0">
              <a:buNone/>
              <a:defRPr sz="1333"/>
            </a:lvl5pPr>
            <a:lvl6pPr marL="3046781" indent="0">
              <a:buNone/>
              <a:defRPr sz="1333"/>
            </a:lvl6pPr>
            <a:lvl7pPr marL="3656137" indent="0">
              <a:buNone/>
              <a:defRPr sz="1333"/>
            </a:lvl7pPr>
            <a:lvl8pPr marL="4265493" indent="0">
              <a:buNone/>
              <a:defRPr sz="1333"/>
            </a:lvl8pPr>
            <a:lvl9pPr marL="4874849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9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164" y="486834"/>
            <a:ext cx="14015323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164" y="2434167"/>
            <a:ext cx="1401532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164" y="8475134"/>
            <a:ext cx="365617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0BBA8-FF32-4E3E-B1B4-32F3525E243C}" type="datetimeFigureOut">
              <a:rPr lang="en-US" smtClean="0"/>
              <a:t>2019-10-08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2697" y="8475134"/>
            <a:ext cx="54842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6315" y="8475134"/>
            <a:ext cx="365617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D85B4-9CDE-4214-A370-701945089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8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8712" rtl="0" eaLnBrk="1" latinLnBrk="0" hangingPunct="1">
        <a:lnSpc>
          <a:spcPct val="90000"/>
        </a:lnSpc>
        <a:spcBef>
          <a:spcPct val="0"/>
        </a:spcBef>
        <a:buNone/>
        <a:defRPr sz="58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678" indent="-304678" algn="l" defTabSz="1218712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2" kern="1200">
          <a:solidFill>
            <a:schemeClr val="tx1"/>
          </a:solidFill>
          <a:latin typeface="+mn-lt"/>
          <a:ea typeface="+mn-ea"/>
          <a:cs typeface="+mn-cs"/>
        </a:defRPr>
      </a:lvl1pPr>
      <a:lvl2pPr marL="914034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390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3pPr>
      <a:lvl4pPr marL="2132747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103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351459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960815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171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5179527" indent="-304678" algn="l" defTabSz="1218712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356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712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068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425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6781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137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493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4849" algn="l" defTabSz="1218712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quizztotvs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6249650" cy="9141856"/>
          </a:xfrm>
          <a:prstGeom prst="rect">
            <a:avLst/>
          </a:prstGeom>
        </p:spPr>
      </p:pic>
      <p:pic>
        <p:nvPicPr>
          <p:cNvPr id="12" name="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624" y="8186258"/>
            <a:ext cx="2104879" cy="611094"/>
          </a:xfrm>
          <a:prstGeom prst="rect">
            <a:avLst/>
          </a:prstGeom>
        </p:spPr>
      </p:pic>
      <p:sp>
        <p:nvSpPr>
          <p:cNvPr id="7" name="ExplanationTitle"/>
          <p:cNvSpPr txBox="1">
            <a:spLocks/>
          </p:cNvSpPr>
          <p:nvPr/>
        </p:nvSpPr>
        <p:spPr>
          <a:xfrm>
            <a:off x="1692000" y="439197"/>
            <a:ext cx="12526444" cy="1273500"/>
          </a:xfrm>
          <a:prstGeom prst="rect">
            <a:avLst/>
          </a:prstGeom>
        </p:spPr>
        <p:txBody>
          <a:bodyPr vert="horz" lIns="90000" tIns="0" rIns="0" bIns="0" rtlCol="0" anchor="ctr">
            <a:normAutofit/>
          </a:bodyPr>
          <a:lstStyle>
            <a:lvl1pPr algn="ctr" defTabSz="12187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99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sz="5000" dirty="0" smtClean="0">
                <a:solidFill>
                  <a:srgbClr val="403B37"/>
                </a:solidFill>
                <a:latin typeface="Lato Black" panose="020F0A02020204030203" pitchFamily="34" charset="0"/>
                <a:cs typeface="Lato Black" panose="020F0A02020204030203" pitchFamily="34" charset="0"/>
              </a:rPr>
              <a:t>Next step: click on the QUIZZTOTVS tab!</a:t>
            </a:r>
            <a:endParaRPr lang="en-US" sz="5000" dirty="0">
              <a:solidFill>
                <a:srgbClr val="403B37"/>
              </a:solidFill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836981" y="6374917"/>
            <a:ext cx="6709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>
                <a:latin typeface="Lato" panose="020F0502020204030203" pitchFamily="34" charset="0"/>
                <a:ea typeface="Verdana" panose="020B0604030504040204" pitchFamily="34" charset="0"/>
                <a:cs typeface="Lato" panose="020F0502020204030203" pitchFamily="34" charset="0"/>
              </a:rPr>
              <a:t>For </a:t>
            </a:r>
            <a:r>
              <a:rPr lang="en-US" sz="3200" dirty="0">
                <a:latin typeface="Lato" panose="020F0502020204030203" pitchFamily="34" charset="0"/>
                <a:ea typeface="Verdana" panose="020B0604030504040204" pitchFamily="34" charset="0"/>
                <a:cs typeface="Lato" panose="020F0502020204030203" pitchFamily="34" charset="0"/>
              </a:rPr>
              <a:t>m</a:t>
            </a:r>
            <a:r>
              <a:rPr lang="nl-NL" sz="3200" dirty="0">
                <a:latin typeface="Lato" panose="020F0502020204030203" pitchFamily="34" charset="0"/>
                <a:ea typeface="Verdana" panose="020B0604030504040204" pitchFamily="34" charset="0"/>
                <a:cs typeface="Lato" panose="020F0502020204030203" pitchFamily="34" charset="0"/>
              </a:rPr>
              <a:t>ore info go to your </a:t>
            </a:r>
            <a:r>
              <a:rPr lang="nl-NL" sz="3200" dirty="0">
                <a:latin typeface="Lato Black" panose="020F0A02020204030203" pitchFamily="34" charset="0"/>
                <a:ea typeface="Verdana" panose="020B0604030504040204" pitchFamily="34" charset="0"/>
                <a:cs typeface="Lato Black" panose="020F0A02020204030203" pitchFamily="34" charset="0"/>
                <a:hlinkClick r:id="rId4"/>
              </a:rPr>
              <a:t>Dashboard</a:t>
            </a:r>
            <a:endParaRPr lang="nl-NL" sz="3200" dirty="0">
              <a:latin typeface="Lato Black" panose="020F0A02020204030203" pitchFamily="34" charset="0"/>
              <a:ea typeface="Verdana" panose="020B0604030504040204" pitchFamily="34" charset="0"/>
              <a:cs typeface="Lato Black" panose="020F0A0202020403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6981" y="3530773"/>
            <a:ext cx="6709491" cy="2516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>
                <a:solidFill>
                  <a:srgbClr val="403B37"/>
                </a:solidFill>
                <a:latin typeface="Lato" panose="020F0502020204030203" pitchFamily="34" charset="0"/>
                <a:ea typeface="Verdana" panose="020B0604030504040204" pitchFamily="34" charset="0"/>
                <a:cs typeface="Lato" panose="020F0502020204030203" pitchFamily="34" charset="0"/>
              </a:rPr>
              <a:t>Click on the </a:t>
            </a:r>
            <a:r>
              <a:rPr lang="en-US" sz="3200" dirty="0">
                <a:solidFill>
                  <a:srgbClr val="403B37"/>
                </a:solidFill>
                <a:latin typeface="Lato Black" panose="020F0A02020204030203" pitchFamily="34" charset="0"/>
                <a:ea typeface="Verdana" panose="020B0604030504040204" pitchFamily="34" charset="0"/>
                <a:cs typeface="Lato Black" panose="020F0A02020204030203" pitchFamily="34" charset="0"/>
              </a:rPr>
              <a:t>QUIZZTOTVS </a:t>
            </a:r>
            <a:r>
              <a:rPr lang="en-GB" sz="3200" dirty="0">
                <a:solidFill>
                  <a:srgbClr val="403B37"/>
                </a:solidFill>
                <a:latin typeface="Lato Black" panose="020F0A02020204030203" pitchFamily="34" charset="0"/>
                <a:ea typeface="Verdana" panose="020B0604030504040204" pitchFamily="34" charset="0"/>
                <a:cs typeface="Lato Black" panose="020F0A02020204030203" pitchFamily="34" charset="0"/>
              </a:rPr>
              <a:t>tab </a:t>
            </a:r>
            <a:r>
              <a:rPr lang="en-GB" sz="3200" dirty="0">
                <a:solidFill>
                  <a:srgbClr val="403B37"/>
                </a:solidFill>
                <a:latin typeface="Lato" panose="020F0502020204030203" pitchFamily="34" charset="0"/>
                <a:ea typeface="Verdana" panose="020B0604030504040204" pitchFamily="34" charset="0"/>
                <a:cs typeface="Lato" panose="020F0502020204030203" pitchFamily="34" charset="0"/>
              </a:rPr>
              <a:t>to make your presentation interactive and give your audience a voice.</a:t>
            </a:r>
            <a:endParaRPr lang="nl-NL" sz="3200" dirty="0">
              <a:solidFill>
                <a:srgbClr val="403B37"/>
              </a:solidFill>
              <a:latin typeface="Lato" panose="020F0502020204030203" pitchFamily="34" charset="0"/>
              <a:ea typeface="Verdana" panose="020B0604030504040204" pitchFamily="34" charset="0"/>
              <a:cs typeface="Lato" panose="020F0502020204030203" pitchFamily="34" charset="0"/>
            </a:endParaRPr>
          </a:p>
          <a:p>
            <a:endParaRPr lang="en-US" sz="1351" dirty="0">
              <a:solidFill>
                <a:srgbClr val="07968A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564" y="1933037"/>
            <a:ext cx="6144899" cy="569939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832731" y="2671497"/>
            <a:ext cx="13843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QUIZZTOTVS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69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C9D24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35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Lato</vt:lpstr>
      <vt:lpstr>Lato Black</vt:lpstr>
      <vt:lpstr>Segoe UI Black</vt:lpstr>
      <vt:lpstr>Segoe UI Semibold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12</cp:revision>
  <dcterms:created xsi:type="dcterms:W3CDTF">2018-12-14T14:47:01Z</dcterms:created>
  <dcterms:modified xsi:type="dcterms:W3CDTF">2019-10-08T18:57:19Z</dcterms:modified>
</cp:coreProperties>
</file>