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BC86"/>
    <a:srgbClr val="303E48"/>
    <a:srgbClr val="FFC300"/>
    <a:srgbClr val="002060"/>
    <a:srgbClr val="009BE1"/>
    <a:srgbClr val="FF6200"/>
    <a:srgbClr val="830051"/>
    <a:srgbClr val="731717"/>
    <a:srgbClr val="364086"/>
    <a:srgbClr val="007F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09" d="100"/>
          <a:sy n="109" d="100"/>
        </p:scale>
        <p:origin x="12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817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1944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795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628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572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557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6290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62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039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29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5526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21-4-2020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50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wcvotedashboard.sendsteps.com/about/add-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LAYOUT_BG_IMAGE_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365759" y="4155123"/>
            <a:ext cx="512504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For 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</a:t>
            </a:r>
            <a:r>
              <a:rPr lang="nl-NL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ore info go to your </a:t>
            </a:r>
            <a:r>
              <a:rPr lang="nl-NL" sz="2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  <a:hlinkClick r:id="rId3"/>
              </a:rPr>
              <a:t>Dashboard</a:t>
            </a:r>
            <a:endParaRPr lang="nl-NL" sz="2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" y="2006234"/>
            <a:ext cx="5125044" cy="1962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Click on the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PwC Vote </a:t>
            </a:r>
            <a:r>
              <a:rPr lang="en-GB" sz="2400" b="1" dirty="0" smtClean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tab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 make your presentation interactive and give your audience a voice.</a:t>
            </a:r>
            <a:endParaRPr lang="nl-NL" sz="2400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1351" dirty="0">
              <a:solidFill>
                <a:srgbClr val="0796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157" y="1384260"/>
            <a:ext cx="4343162" cy="4028282"/>
          </a:xfrm>
          <a:prstGeom prst="rect">
            <a:avLst/>
          </a:prstGeom>
        </p:spPr>
      </p:pic>
      <p:sp>
        <p:nvSpPr>
          <p:cNvPr id="15" name="pw_p_MessagesTitle_1_0_1_1_0_2_1_0_0_0_[3]"/>
          <p:cNvSpPr txBox="1">
            <a:spLocks/>
          </p:cNvSpPr>
          <p:nvPr/>
        </p:nvSpPr>
        <p:spPr>
          <a:xfrm>
            <a:off x="365760" y="205740"/>
            <a:ext cx="8962878" cy="1152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000000"/>
              </a:buClr>
            </a:pPr>
            <a:r>
              <a:rPr lang="en-US" sz="3600" dirty="0">
                <a:solidFill>
                  <a:schemeClr val="bg1"/>
                </a:solidFill>
                <a:latin typeface="Georgia" panose="02040502050405020303" pitchFamily="18" charset="0"/>
              </a:rPr>
              <a:t>Next step: click on the PwC Vote tab!</a:t>
            </a:r>
            <a:endParaRPr lang="nl-NL" sz="3600" dirty="0">
              <a:solidFill>
                <a:srgbClr val="FFFFFF"/>
              </a:solidFill>
              <a:latin typeface="Georgia" panose="02040502050405020303" pitchFamily="18" charset="0"/>
            </a:endParaRPr>
          </a:p>
        </p:txBody>
      </p:sp>
      <p:pic>
        <p:nvPicPr>
          <p:cNvPr id="17" name="Logo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199" y="5902069"/>
            <a:ext cx="914400" cy="699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451</TotalTime>
  <Words>36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63</cp:revision>
  <dcterms:created xsi:type="dcterms:W3CDTF">2018-11-23T14:54:29Z</dcterms:created>
  <dcterms:modified xsi:type="dcterms:W3CDTF">2020-04-21T18:59:21Z</dcterms:modified>
</cp:coreProperties>
</file>