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7000"/>
    <a:srgbClr val="6D6F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2020-05-15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4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2020-05-15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5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2020-05-15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77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2020-05-15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0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2020-05-15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11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2020-05-15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70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2020-05-15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41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2020-05-15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1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2020-05-15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65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2020-05-15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8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2020-05-15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00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AA6C5-4A16-4EF7-9106-60B587BF35F9}" type="datetimeFigureOut">
              <a:rPr lang="en-US" smtClean="0"/>
              <a:t>2020-05-15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20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ollapplied.sendsteps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LAYOUT_BG_IMAGE_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BBE0E3">
              <a:alpha val="0"/>
            </a:srgbClr>
          </a:solidFill>
        </p:spPr>
      </p:pic>
      <p:sp>
        <p:nvSpPr>
          <p:cNvPr id="11" name="Title"/>
          <p:cNvSpPr txBox="1">
            <a:spLocks/>
          </p:cNvSpPr>
          <p:nvPr/>
        </p:nvSpPr>
        <p:spPr>
          <a:xfrm>
            <a:off x="377952" y="219456"/>
            <a:ext cx="9753600" cy="1021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buClr>
                <a:srgbClr val="000000"/>
              </a:buClr>
            </a:pPr>
            <a:r>
              <a:rPr lang="en-US" sz="3600" b="1" dirty="0" smtClean="0">
                <a:solidFill>
                  <a:srgbClr val="4599C3"/>
                </a:solidFill>
                <a:latin typeface="Arial" panose="020B0604020202020204" pitchFamily="34" charset="0"/>
              </a:rPr>
              <a:t>Prepare to vote</a:t>
            </a:r>
            <a:endParaRPr lang="en-US" sz="3600" b="1" dirty="0">
              <a:solidFill>
                <a:srgbClr val="4599C3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377952" y="4154611"/>
            <a:ext cx="638304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sz="2800" dirty="0" smtClean="0">
                <a:solidFill>
                  <a:srgbClr val="6D6F71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For </a:t>
            </a:r>
            <a:r>
              <a:rPr lang="en-US" sz="2800" dirty="0" smtClean="0">
                <a:solidFill>
                  <a:srgbClr val="6D6F71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m</a:t>
            </a:r>
            <a:r>
              <a:rPr lang="nl-NL" sz="2800" dirty="0" smtClean="0">
                <a:solidFill>
                  <a:srgbClr val="6D6F71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ore info go to your </a:t>
            </a:r>
            <a:r>
              <a:rPr lang="nl-NL" sz="2800" b="1" dirty="0" smtClean="0">
                <a:solidFill>
                  <a:srgbClr val="6D6F71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  <a:hlinkClick r:id="rId3"/>
              </a:rPr>
              <a:t>Dashboard</a:t>
            </a:r>
            <a:endParaRPr lang="nl-NL" sz="2800" b="1" dirty="0">
              <a:solidFill>
                <a:srgbClr val="6D6F71"/>
              </a:solidFill>
              <a:latin typeface="Arial" panose="020B0604020202020204" pitchFamily="34" charset="0"/>
              <a:ea typeface="RijksoverheidSansWebText" panose="020B0503040202060203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7952" y="1957683"/>
            <a:ext cx="638304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Clr>
                <a:srgbClr val="E17000"/>
              </a:buClr>
            </a:pPr>
            <a:r>
              <a:rPr lang="en-GB" sz="2800" dirty="0">
                <a:solidFill>
                  <a:srgbClr val="6D6F71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Click on the </a:t>
            </a:r>
            <a:r>
              <a:rPr lang="en-GB" sz="2800" b="1" dirty="0" err="1" smtClean="0">
                <a:solidFill>
                  <a:srgbClr val="E17000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PollApplied</a:t>
            </a:r>
            <a:r>
              <a:rPr lang="en-GB" sz="2800" dirty="0" smtClean="0">
                <a:solidFill>
                  <a:srgbClr val="6D6F71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solidFill>
                  <a:srgbClr val="6D6F71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tab to make your presentation interactive and give your audience a voice</a:t>
            </a:r>
            <a:r>
              <a:rPr lang="en-GB" sz="2800" dirty="0" smtClean="0">
                <a:solidFill>
                  <a:srgbClr val="6D6F71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.</a:t>
            </a:r>
            <a:endParaRPr lang="nl-NL" sz="2800" dirty="0">
              <a:solidFill>
                <a:srgbClr val="6D6F71"/>
              </a:solidFill>
              <a:latin typeface="Arial" panose="020B0604020202020204" pitchFamily="34" charset="0"/>
              <a:ea typeface="RijksoverheidSansWebText" panose="020B0503040202060203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001" y="842881"/>
            <a:ext cx="5140421" cy="476677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344" y="5865090"/>
            <a:ext cx="1075312" cy="272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061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E87722"/>
      </a:hlink>
      <a:folHlink>
        <a:srgbClr val="E8772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28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RijksoverheidSansWebText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Kobiakin</dc:creator>
  <cp:lastModifiedBy>Daniel Kobiakin</cp:lastModifiedBy>
  <cp:revision>10</cp:revision>
  <dcterms:created xsi:type="dcterms:W3CDTF">2019-09-27T13:04:37Z</dcterms:created>
  <dcterms:modified xsi:type="dcterms:W3CDTF">2020-05-15T12:37:01Z</dcterms:modified>
</cp:coreProperties>
</file>