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17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43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CAA6C5-4A16-4EF7-9106-60B587BF35F9}" type="datetimeFigureOut">
              <a:rPr lang="en-US" smtClean="0"/>
              <a:t>2019-10-09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E89685-2E45-44E5-8723-69765D504D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74315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CAA6C5-4A16-4EF7-9106-60B587BF35F9}" type="datetimeFigureOut">
              <a:rPr lang="en-US" smtClean="0"/>
              <a:t>2019-10-09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E89685-2E45-44E5-8723-69765D504D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66527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CAA6C5-4A16-4EF7-9106-60B587BF35F9}" type="datetimeFigureOut">
              <a:rPr lang="en-US" smtClean="0"/>
              <a:t>2019-10-09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E89685-2E45-44E5-8723-69765D504D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77716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CAA6C5-4A16-4EF7-9106-60B587BF35F9}" type="datetimeFigureOut">
              <a:rPr lang="en-US" smtClean="0"/>
              <a:t>2019-10-09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E89685-2E45-44E5-8723-69765D504D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64038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CAA6C5-4A16-4EF7-9106-60B587BF35F9}" type="datetimeFigureOut">
              <a:rPr lang="en-US" smtClean="0"/>
              <a:t>2019-10-09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E89685-2E45-44E5-8723-69765D504D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03114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CAA6C5-4A16-4EF7-9106-60B587BF35F9}" type="datetimeFigureOut">
              <a:rPr lang="en-US" smtClean="0"/>
              <a:t>2019-10-09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E89685-2E45-44E5-8723-69765D504D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97709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CAA6C5-4A16-4EF7-9106-60B587BF35F9}" type="datetimeFigureOut">
              <a:rPr lang="en-US" smtClean="0"/>
              <a:t>2019-10-09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E89685-2E45-44E5-8723-69765D504D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85413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CAA6C5-4A16-4EF7-9106-60B587BF35F9}" type="datetimeFigureOut">
              <a:rPr lang="en-US" smtClean="0"/>
              <a:t>2019-10-09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E89685-2E45-44E5-8723-69765D504D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65171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CAA6C5-4A16-4EF7-9106-60B587BF35F9}" type="datetimeFigureOut">
              <a:rPr lang="en-US" smtClean="0"/>
              <a:t>2019-10-09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E89685-2E45-44E5-8723-69765D504D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72652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CAA6C5-4A16-4EF7-9106-60B587BF35F9}" type="datetimeFigureOut">
              <a:rPr lang="en-US" smtClean="0"/>
              <a:t>2019-10-09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E89685-2E45-44E5-8723-69765D504D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6582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CAA6C5-4A16-4EF7-9106-60B587BF35F9}" type="datetimeFigureOut">
              <a:rPr lang="en-US" smtClean="0"/>
              <a:t>2019-10-09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E89685-2E45-44E5-8723-69765D504D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80003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CAA6C5-4A16-4EF7-9106-60B587BF35F9}" type="datetimeFigureOut">
              <a:rPr lang="en-US" smtClean="0"/>
              <a:t>2019-10-09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E89685-2E45-44E5-8723-69765D504D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11209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ogg5.sendsteps.com/about/add-in" TargetMode="Externa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LAYOUT_BG_IMAGE_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" y="1"/>
            <a:ext cx="12191991" cy="6857995"/>
          </a:xfrm>
          <a:prstGeom prst="rect">
            <a:avLst/>
          </a:prstGeom>
        </p:spPr>
      </p:pic>
      <p:sp>
        <p:nvSpPr>
          <p:cNvPr id="5" name="Subtitle 2">
            <a:extLst>
              <a:ext uri="{FF2B5EF4-FFF2-40B4-BE49-F238E27FC236}">
                <a16:creationId xmlns:a16="http://schemas.microsoft.com/office/drawing/2014/main" id="{2626EEAB-F4BF-482E-915C-4EB074D0E0CB}"/>
              </a:ext>
            </a:extLst>
          </p:cNvPr>
          <p:cNvSpPr txBox="1">
            <a:spLocks/>
          </p:cNvSpPr>
          <p:nvPr/>
        </p:nvSpPr>
        <p:spPr>
          <a:xfrm>
            <a:off x="1270800" y="374400"/>
            <a:ext cx="10587600" cy="9468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</a:pPr>
            <a:r>
              <a:rPr lang="en-US" sz="4000" b="1" dirty="0">
                <a:solidFill>
                  <a:srgbClr val="004682"/>
                </a:solidFill>
                <a:latin typeface="RijksoverheidSansWebText" panose="020B0503040202060203" pitchFamily="34" charset="0"/>
                <a:ea typeface="RijksoverheidSansWebText" panose="020B0503040202060203" pitchFamily="34" charset="0"/>
                <a:cs typeface="Arial" panose="020B0604020202020204" pitchFamily="34" charset="0"/>
              </a:rPr>
              <a:t>Next</a:t>
            </a:r>
            <a:r>
              <a:rPr lang="en-US" sz="4800" b="1" dirty="0" smtClean="0">
                <a:solidFill>
                  <a:schemeClr val="bg1"/>
                </a:solidFill>
                <a:latin typeface="Roboto Slab" pitchFamily="2" charset="0"/>
                <a:ea typeface="Roboto Slab" pitchFamily="2" charset="0"/>
              </a:rPr>
              <a:t> </a:t>
            </a:r>
            <a:r>
              <a:rPr lang="en-US" sz="4000" b="1" dirty="0">
                <a:solidFill>
                  <a:srgbClr val="004682"/>
                </a:solidFill>
                <a:latin typeface="RijksoverheidSansWebText" panose="020B0503040202060203" pitchFamily="34" charset="0"/>
                <a:ea typeface="RijksoverheidSansWebText" panose="020B0503040202060203" pitchFamily="34" charset="0"/>
                <a:cs typeface="Arial" panose="020B0604020202020204" pitchFamily="34" charset="0"/>
              </a:rPr>
              <a:t>step: click on the OGG5 tab!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</a:pPr>
            <a:endParaRPr lang="en-GB" sz="2800" b="1" dirty="0">
              <a:solidFill>
                <a:schemeClr val="bg1"/>
              </a:solidFill>
              <a:latin typeface="Roboto Slab" pitchFamily="2" charset="0"/>
              <a:ea typeface="Roboto Slab" pitchFamily="2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188AD7A-03F8-4D5B-8CAD-129DEFC1AF7F}"/>
              </a:ext>
            </a:extLst>
          </p:cNvPr>
          <p:cNvSpPr/>
          <p:nvPr/>
        </p:nvSpPr>
        <p:spPr>
          <a:xfrm>
            <a:off x="1406320" y="4610265"/>
            <a:ext cx="506410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nl-NL" sz="2400" dirty="0" smtClean="0">
                <a:latin typeface="RijksoverheidSansWebText" panose="020B0503040202060203" pitchFamily="34" charset="0"/>
                <a:ea typeface="RijksoverheidSansWebText" panose="020B0503040202060203" pitchFamily="34" charset="0"/>
                <a:cs typeface="Arial" panose="020B0604020202020204" pitchFamily="34" charset="0"/>
              </a:rPr>
              <a:t>For </a:t>
            </a:r>
            <a:r>
              <a:rPr lang="en-US" sz="2400" dirty="0" smtClean="0">
                <a:latin typeface="RijksoverheidSansWebText" panose="020B0503040202060203" pitchFamily="34" charset="0"/>
                <a:ea typeface="RijksoverheidSansWebText" panose="020B0503040202060203" pitchFamily="34" charset="0"/>
                <a:cs typeface="Arial" panose="020B0604020202020204" pitchFamily="34" charset="0"/>
              </a:rPr>
              <a:t>m</a:t>
            </a:r>
            <a:r>
              <a:rPr lang="nl-NL" sz="2400" dirty="0" smtClean="0">
                <a:latin typeface="RijksoverheidSansWebText" panose="020B0503040202060203" pitchFamily="34" charset="0"/>
                <a:ea typeface="RijksoverheidSansWebText" panose="020B0503040202060203" pitchFamily="34" charset="0"/>
                <a:cs typeface="Arial" panose="020B0604020202020204" pitchFamily="34" charset="0"/>
              </a:rPr>
              <a:t>ore info go to your </a:t>
            </a:r>
            <a:r>
              <a:rPr lang="nl-NL" sz="2400" b="1" dirty="0" smtClean="0">
                <a:latin typeface="RijksoverheidSansWebText" panose="020B0503040202060203" pitchFamily="34" charset="0"/>
                <a:ea typeface="RijksoverheidSansWebText" panose="020B0503040202060203" pitchFamily="34" charset="0"/>
                <a:cs typeface="Arial" panose="020B0604020202020204" pitchFamily="34" charset="0"/>
                <a:hlinkClick r:id="rId3"/>
              </a:rPr>
              <a:t>Dashboard</a:t>
            </a:r>
            <a:endParaRPr lang="nl-NL" sz="2400" b="1" dirty="0">
              <a:latin typeface="RijksoverheidSansWebText" panose="020B0503040202060203" pitchFamily="34" charset="0"/>
              <a:ea typeface="RijksoverheidSansWebText" panose="020B0503040202060203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406318" y="2586034"/>
            <a:ext cx="5064107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Clr>
                <a:srgbClr val="E17000"/>
              </a:buClr>
            </a:pPr>
            <a:r>
              <a:rPr lang="en-GB" sz="2400" dirty="0">
                <a:latin typeface="RijksoverheidSansWebText" panose="020B0503040202060203" pitchFamily="34" charset="0"/>
                <a:ea typeface="RijksoverheidSansWebText" panose="020B0503040202060203" pitchFamily="34" charset="0"/>
                <a:cs typeface="Arial" panose="020B0604020202020204" pitchFamily="34" charset="0"/>
              </a:rPr>
              <a:t>Click on the </a:t>
            </a:r>
            <a:r>
              <a:rPr lang="en-GB" sz="2400" b="1" dirty="0" smtClean="0">
                <a:solidFill>
                  <a:srgbClr val="E17000"/>
                </a:solidFill>
                <a:latin typeface="RijksoverheidSansWebText" panose="020B0503040202060203" pitchFamily="34" charset="0"/>
                <a:ea typeface="RijksoverheidSansWebText" panose="020B0503040202060203" pitchFamily="34" charset="0"/>
                <a:cs typeface="Arial" panose="020B0604020202020204" pitchFamily="34" charset="0"/>
              </a:rPr>
              <a:t>OGG5 </a:t>
            </a:r>
            <a:r>
              <a:rPr lang="en-GB" sz="2400" b="1" dirty="0">
                <a:solidFill>
                  <a:srgbClr val="E17000"/>
                </a:solidFill>
                <a:latin typeface="RijksoverheidSansWebText" panose="020B0503040202060203" pitchFamily="34" charset="0"/>
                <a:ea typeface="RijksoverheidSansWebText" panose="020B0503040202060203" pitchFamily="34" charset="0"/>
                <a:cs typeface="Arial" panose="020B0604020202020204" pitchFamily="34" charset="0"/>
              </a:rPr>
              <a:t>tab </a:t>
            </a:r>
            <a:r>
              <a:rPr lang="en-GB" sz="2400" dirty="0">
                <a:latin typeface="RijksoverheidSansWebText" panose="020B0503040202060203" pitchFamily="34" charset="0"/>
                <a:ea typeface="RijksoverheidSansWebText" panose="020B0503040202060203" pitchFamily="34" charset="0"/>
                <a:cs typeface="Arial" panose="020B0604020202020204" pitchFamily="34" charset="0"/>
              </a:rPr>
              <a:t>to make your presentation interactive and give your audience a voice</a:t>
            </a:r>
            <a:r>
              <a:rPr lang="en-GB" sz="2400" dirty="0" smtClean="0">
                <a:latin typeface="RijksoverheidSansWebText" panose="020B0503040202060203" pitchFamily="34" charset="0"/>
                <a:ea typeface="RijksoverheidSansWebText" panose="020B0503040202060203" pitchFamily="34" charset="0"/>
                <a:cs typeface="Arial" panose="020B0604020202020204" pitchFamily="34" charset="0"/>
              </a:rPr>
              <a:t>.</a:t>
            </a:r>
            <a:endParaRPr lang="nl-NL" sz="2400" dirty="0">
              <a:latin typeface="RijksoverheidSansWebText" panose="020B0503040202060203" pitchFamily="34" charset="0"/>
              <a:ea typeface="RijksoverheidSansWebText" panose="020B0503040202060203" pitchFamily="34" charset="0"/>
              <a:cs typeface="Arial" panose="020B0604020202020204" pitchFamily="34" charset="0"/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02196" y="1584788"/>
            <a:ext cx="4724433" cy="4381912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8660669" y="2137929"/>
            <a:ext cx="87126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50" dirty="0" smtClean="0">
                <a:solidFill>
                  <a:srgbClr val="B7472A"/>
                </a:solidFill>
                <a:latin typeface="Segoe UI Semibold" panose="020B0702040204020203" pitchFamily="34" charset="0"/>
                <a:ea typeface="Segoe UI Black" panose="020B0A02040204020203" pitchFamily="34" charset="0"/>
                <a:cs typeface="Segoe UI Black" panose="020B0A02040204020203" pitchFamily="34" charset="0"/>
              </a:rPr>
              <a:t>OGG5</a:t>
            </a:r>
            <a:endParaRPr lang="en-US" sz="1050" dirty="0">
              <a:solidFill>
                <a:srgbClr val="B7472A"/>
              </a:solidFill>
              <a:latin typeface="Segoe UI Semibold" panose="020B0702040204020203" pitchFamily="34" charset="0"/>
              <a:ea typeface="Segoe UI Black" panose="020B0A02040204020203" pitchFamily="34" charset="0"/>
              <a:cs typeface="Segoe UI Black" panose="020B0A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1206151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43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E17000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35</Words>
  <Application>Microsoft Office PowerPoint</Application>
  <PresentationFormat>Widescreen</PresentationFormat>
  <Paragraphs>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Arial</vt:lpstr>
      <vt:lpstr>Calibri</vt:lpstr>
      <vt:lpstr>Calibri Light</vt:lpstr>
      <vt:lpstr>RijksoverheidSansWebText</vt:lpstr>
      <vt:lpstr>Roboto Slab</vt:lpstr>
      <vt:lpstr>Segoe UI Black</vt:lpstr>
      <vt:lpstr>Segoe UI Semibold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Daniel Kobiakin</dc:creator>
  <cp:lastModifiedBy>Daniel Kobiakin</cp:lastModifiedBy>
  <cp:revision>6</cp:revision>
  <dcterms:created xsi:type="dcterms:W3CDTF">2019-09-27T13:04:37Z</dcterms:created>
  <dcterms:modified xsi:type="dcterms:W3CDTF">2019-10-09T09:20:49Z</dcterms:modified>
</cp:coreProperties>
</file>