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300"/>
    <a:srgbClr val="002060"/>
    <a:srgbClr val="009BE1"/>
    <a:srgbClr val="FF6200"/>
    <a:srgbClr val="830051"/>
    <a:srgbClr val="731717"/>
    <a:srgbClr val="364086"/>
    <a:srgbClr val="007F2E"/>
    <a:srgbClr val="0796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24" autoAdjust="0"/>
    <p:restoredTop sz="94660"/>
  </p:normalViewPr>
  <p:slideViewPr>
    <p:cSldViewPr snapToGrid="0" showGuides="1">
      <p:cViewPr varScale="1">
        <p:scale>
          <a:sx n="152" d="100"/>
          <a:sy n="152" d="100"/>
        </p:scale>
        <p:origin x="708" y="13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4216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39969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3962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0253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0376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4562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3857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40454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7617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1674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0822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66249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https://nsingesprekdashboard.sendsteps.com/about/add-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LAYOUT_BG_IMAGE_2">
            <a:extLst>
              <a:ext uri="{FF2B5EF4-FFF2-40B4-BE49-F238E27FC236}">
                <a16:creationId xmlns:a16="http://schemas.microsoft.com/office/drawing/2014/main" id="{391380D7-D4D4-44FD-BB68-37AEF2CAA2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ns_v_VT_1_1_0_1_-1_0_2_0_[3]">
            <a:extLst>
              <a:ext uri="{FF2B5EF4-FFF2-40B4-BE49-F238E27FC236}">
                <a16:creationId xmlns:a16="http://schemas.microsoft.com/office/drawing/2014/main" id="{3C7D01CC-B72B-404C-98AD-C9F9B38BEDC1}"/>
              </a:ext>
            </a:extLst>
          </p:cNvPr>
          <p:cNvSpPr txBox="1">
            <a:spLocks/>
          </p:cNvSpPr>
          <p:nvPr/>
        </p:nvSpPr>
        <p:spPr>
          <a:xfrm>
            <a:off x="363600" y="365760"/>
            <a:ext cx="8395201" cy="97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txBody>
          <a:bodyPr vert="horz" lIns="0" tIns="38100" rIns="88900" bIns="38100" rtlCol="0" anchor="t" anchorCtr="0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buClr>
                <a:srgbClr val="000000"/>
              </a:buClr>
            </a:pPr>
            <a:r>
              <a:rPr lang="en-US" sz="2400" dirty="0" smtClean="0">
                <a:solidFill>
                  <a:srgbClr val="002060"/>
                </a:solidFill>
                <a:latin typeface="NS Sans" panose="02000400000000000000" pitchFamily="2" charset="0"/>
              </a:rPr>
              <a:t>Next step: click on the NS in </a:t>
            </a:r>
            <a:r>
              <a:rPr lang="en-US" sz="2400" dirty="0" err="1" smtClean="0">
                <a:solidFill>
                  <a:srgbClr val="002060"/>
                </a:solidFill>
                <a:latin typeface="NS Sans" panose="02000400000000000000" pitchFamily="2" charset="0"/>
              </a:rPr>
              <a:t>gesprek</a:t>
            </a:r>
            <a:r>
              <a:rPr lang="en-US" sz="2400" dirty="0" smtClean="0">
                <a:solidFill>
                  <a:srgbClr val="002060"/>
                </a:solidFill>
                <a:latin typeface="NS Sans" panose="02000400000000000000" pitchFamily="2" charset="0"/>
              </a:rPr>
              <a:t> tab!</a:t>
            </a:r>
            <a:endParaRPr lang="nl-NL" sz="2400" dirty="0">
              <a:solidFill>
                <a:srgbClr val="002060"/>
              </a:solidFill>
              <a:latin typeface="NS Sans" panose="02000400000000000000" pitchFamily="2" charset="0"/>
            </a:endParaRPr>
          </a:p>
        </p:txBody>
      </p:sp>
      <p:pic>
        <p:nvPicPr>
          <p:cNvPr id="12" name="Logo">
            <a:extLst>
              <a:ext uri="{FF2B5EF4-FFF2-40B4-BE49-F238E27FC236}">
                <a16:creationId xmlns:a16="http://schemas.microsoft.com/office/drawing/2014/main" id="{617BDF03-6222-40CE-AAD0-214350D36189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3813" y="4685273"/>
            <a:ext cx="625513" cy="243950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E188AD7A-03F8-4D5B-8CAD-129DEFC1AF7F}"/>
              </a:ext>
            </a:extLst>
          </p:cNvPr>
          <p:cNvSpPr/>
          <p:nvPr/>
        </p:nvSpPr>
        <p:spPr>
          <a:xfrm>
            <a:off x="304127" y="3335887"/>
            <a:ext cx="416923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dirty="0">
                <a:solidFill>
                  <a:srgbClr val="002060"/>
                </a:solidFill>
                <a:latin typeface="NS Sans" panose="020004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For </a:t>
            </a:r>
            <a:r>
              <a:rPr lang="en-US" dirty="0">
                <a:solidFill>
                  <a:srgbClr val="002060"/>
                </a:solidFill>
                <a:latin typeface="NS Sans" panose="020004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m</a:t>
            </a:r>
            <a:r>
              <a:rPr lang="nl-NL" dirty="0">
                <a:solidFill>
                  <a:srgbClr val="002060"/>
                </a:solidFill>
                <a:latin typeface="NS Sans" panose="020004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ore info go to your </a:t>
            </a:r>
            <a:r>
              <a:rPr lang="nl-NL" b="1" dirty="0">
                <a:solidFill>
                  <a:srgbClr val="002060"/>
                </a:solidFill>
                <a:latin typeface="NS Sans" panose="02000400000000000000" pitchFamily="2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Dashboard</a:t>
            </a:r>
            <a:endParaRPr lang="nl-NL" b="1" dirty="0">
              <a:solidFill>
                <a:srgbClr val="002060"/>
              </a:solidFill>
              <a:latin typeface="NS Sans" panose="02000400000000000000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4127" y="1762007"/>
            <a:ext cx="4169237" cy="1494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dirty="0">
                <a:solidFill>
                  <a:srgbClr val="002060"/>
                </a:solidFill>
                <a:latin typeface="NS Sans" panose="020004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Click on the </a:t>
            </a:r>
            <a:r>
              <a:rPr lang="en-US" b="1" dirty="0" smtClean="0">
                <a:solidFill>
                  <a:srgbClr val="FFC300"/>
                </a:solidFill>
                <a:latin typeface="NS Sans" panose="020004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NS in gesprek </a:t>
            </a:r>
            <a:r>
              <a:rPr lang="en-GB" b="1" dirty="0" smtClean="0">
                <a:solidFill>
                  <a:srgbClr val="FFC300"/>
                </a:solidFill>
                <a:latin typeface="NS Sans" panose="020004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tab </a:t>
            </a:r>
            <a:r>
              <a:rPr lang="en-GB" dirty="0">
                <a:solidFill>
                  <a:srgbClr val="002060"/>
                </a:solidFill>
                <a:latin typeface="NS Sans" panose="020004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to make your presentation interactive and give your audience a voice.</a:t>
            </a:r>
            <a:endParaRPr lang="nl-NL" dirty="0">
              <a:solidFill>
                <a:srgbClr val="002060"/>
              </a:solidFill>
              <a:latin typeface="NS Sans" panose="02000400000000000000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1013" dirty="0">
              <a:solidFill>
                <a:srgbClr val="07968A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8749" y="1107531"/>
            <a:ext cx="3359122" cy="311558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990897" y="1484198"/>
            <a:ext cx="75674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dirty="0" smtClean="0">
                <a:solidFill>
                  <a:srgbClr val="B7472A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NS in </a:t>
            </a:r>
            <a:r>
              <a:rPr lang="en-US" sz="700" dirty="0" err="1" smtClean="0">
                <a:solidFill>
                  <a:srgbClr val="B7472A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gesprek</a:t>
            </a:r>
            <a:endParaRPr lang="en-US" sz="700" dirty="0">
              <a:solidFill>
                <a:srgbClr val="B7472A"/>
              </a:solidFill>
              <a:latin typeface="Segoe UI Semibold" panose="020B07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65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C300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427</TotalTime>
  <Words>41</Words>
  <Application>Microsoft Office PowerPoint</Application>
  <PresentationFormat>On-screen Show (16:9)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NS Sans</vt:lpstr>
      <vt:lpstr>Segoe UI Black</vt:lpstr>
      <vt:lpstr>Segoe UI Semibold</vt:lpstr>
      <vt:lpstr>Verdana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Lodewijk van Rijn | Sendsteps</dc:creator>
  <cp:lastModifiedBy>Daniel Kobiakin</cp:lastModifiedBy>
  <cp:revision>55</cp:revision>
  <dcterms:created xsi:type="dcterms:W3CDTF">2018-11-23T14:54:29Z</dcterms:created>
  <dcterms:modified xsi:type="dcterms:W3CDTF">2019-10-08T18:34:08Z</dcterms:modified>
</cp:coreProperties>
</file>