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C5"/>
    <a:srgbClr val="7823DC"/>
    <a:srgbClr val="E1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0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0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A6C5-4A16-4EF7-9106-60B587BF35F9}" type="datetimeFigureOut">
              <a:rPr lang="en-US" smtClean="0"/>
              <a:t>2020-02-12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netapp.sendsteps.com/about/add-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xplanation_2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90144" y="4603000"/>
            <a:ext cx="5761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For </a:t>
            </a:r>
            <a:r>
              <a:rPr lang="en-US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m</a:t>
            </a:r>
            <a:r>
              <a:rPr lang="nl-NL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2400" b="1" dirty="0" smtClean="0">
                <a:solidFill>
                  <a:srgbClr val="7823DC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  <a:hlinkClick r:id="rId2"/>
              </a:rPr>
              <a:t>Dashboard</a:t>
            </a:r>
            <a:endParaRPr lang="nl-NL" sz="2400" b="1" dirty="0">
              <a:solidFill>
                <a:srgbClr val="7823DC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sp>
        <p:nvSpPr>
          <p:cNvPr id="8" name="Explanation_1"/>
          <p:cNvSpPr txBox="1"/>
          <p:nvPr/>
        </p:nvSpPr>
        <p:spPr>
          <a:xfrm>
            <a:off x="390144" y="2578769"/>
            <a:ext cx="57612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Clr>
                <a:srgbClr val="E17000"/>
              </a:buClr>
            </a:pPr>
            <a:r>
              <a:rPr lang="en-GB" sz="2400" dirty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Click on the </a:t>
            </a:r>
            <a:r>
              <a:rPr lang="en-US" sz="2400" b="1" dirty="0" smtClean="0">
                <a:solidFill>
                  <a:srgbClr val="0067C5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NetApp </a:t>
            </a:r>
            <a:r>
              <a:rPr lang="en-US" sz="2400" b="1" dirty="0" smtClean="0">
                <a:solidFill>
                  <a:srgbClr val="0067C5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Vote</a:t>
            </a:r>
            <a:r>
              <a:rPr lang="en-GB" sz="2400" b="1" dirty="0" smtClean="0">
                <a:solidFill>
                  <a:srgbClr val="0067C5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0067C5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tab </a:t>
            </a:r>
            <a:r>
              <a:rPr lang="en-GB" sz="2400" dirty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to make your presentation interactive and give your audience a voice</a:t>
            </a:r>
            <a:r>
              <a:rPr lang="en-GB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.</a:t>
            </a:r>
            <a:endParaRPr lang="nl-NL" sz="2400" dirty="0"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ExplanationIm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96" y="1570481"/>
            <a:ext cx="4724432" cy="4381911"/>
          </a:xfrm>
          <a:prstGeom prst="rect">
            <a:avLst/>
          </a:prstGeom>
        </p:spPr>
      </p:pic>
      <p:sp>
        <p:nvSpPr>
          <p:cNvPr id="14" name="Title"/>
          <p:cNvSpPr txBox="1">
            <a:spLocks/>
          </p:cNvSpPr>
          <p:nvPr/>
        </p:nvSpPr>
        <p:spPr>
          <a:xfrm>
            <a:off x="390144" y="144017"/>
            <a:ext cx="11399520" cy="142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41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Next step: click on the </a:t>
            </a:r>
            <a:r>
              <a:rPr lang="en-US" sz="41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NetApp Vote </a:t>
            </a:r>
            <a:r>
              <a:rPr lang="en-US" sz="41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tab!</a:t>
            </a:r>
            <a:endParaRPr lang="en-US" sz="41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20" y="6257620"/>
            <a:ext cx="1295983" cy="25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6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67C5"/>
      </a:hlink>
      <a:folHlink>
        <a:srgbClr val="0067C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RijksoverheidSansWebText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12</cp:revision>
  <dcterms:created xsi:type="dcterms:W3CDTF">2019-09-27T13:04:37Z</dcterms:created>
  <dcterms:modified xsi:type="dcterms:W3CDTF">2020-02-12T14:15:19Z</dcterms:modified>
</cp:coreProperties>
</file>