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4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66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0336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493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7170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7721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9680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4420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813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7253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6167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2791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8562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5821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kpmg.sendsteps.com/about/add-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ackgroun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" y="1"/>
            <a:ext cx="12191992" cy="6857996"/>
          </a:xfrm>
          <a:prstGeom prst="rect">
            <a:avLst/>
          </a:prstGeom>
        </p:spPr>
      </p:pic>
      <p:pic>
        <p:nvPicPr>
          <p:cNvPr id="10" name="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26" y="6417844"/>
            <a:ext cx="601902" cy="279885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1951200" y="3049578"/>
            <a:ext cx="3995509" cy="830997"/>
          </a:xfrm>
          <a:prstGeom prst="rect">
            <a:avLst/>
          </a:prstGeom>
          <a:noFill/>
        </p:spPr>
        <p:txBody>
          <a:bodyPr wrap="square" lIns="72000">
            <a:spAutoFit/>
          </a:bodyPr>
          <a:lstStyle/>
          <a:p>
            <a:pPr defTabSz="914400">
              <a:spcBef>
                <a:spcPct val="0"/>
              </a:spcBef>
            </a:pPr>
            <a:r>
              <a:rPr lang="nl-NL" sz="2400" dirty="0">
                <a:solidFill>
                  <a:srgbClr val="00338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For </a:t>
            </a:r>
            <a:r>
              <a:rPr lang="en-US" sz="2400" dirty="0">
                <a:solidFill>
                  <a:srgbClr val="00338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</a:t>
            </a:r>
            <a:r>
              <a:rPr lang="nl-NL" sz="2400" dirty="0">
                <a:solidFill>
                  <a:srgbClr val="00338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ore info go to </a:t>
            </a:r>
            <a:r>
              <a:rPr lang="nl-NL" sz="2400" dirty="0" smtClean="0">
                <a:solidFill>
                  <a:srgbClr val="00338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your </a:t>
            </a:r>
            <a:r>
              <a:rPr lang="nl-NL" sz="2400" b="1" dirty="0">
                <a:solidFill>
                  <a:srgbClr val="00338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hlinkClick r:id="rId4"/>
              </a:rPr>
              <a:t>Dashboard</a:t>
            </a:r>
            <a:endParaRPr lang="nl-NL" sz="2400" b="1" dirty="0">
              <a:solidFill>
                <a:srgbClr val="00338D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51200" y="2115687"/>
            <a:ext cx="3995509" cy="830997"/>
          </a:xfrm>
          <a:prstGeom prst="rect">
            <a:avLst/>
          </a:prstGeom>
          <a:noFill/>
        </p:spPr>
        <p:txBody>
          <a:bodyPr wrap="square" lIns="72000" rtlCol="0">
            <a:spAutoFit/>
          </a:bodyPr>
          <a:lstStyle/>
          <a:p>
            <a:pPr defTabSz="914400">
              <a:spcBef>
                <a:spcPct val="0"/>
              </a:spcBef>
            </a:pPr>
            <a:r>
              <a:rPr lang="en-GB" sz="2400" dirty="0" smtClean="0">
                <a:solidFill>
                  <a:srgbClr val="00338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Next step: click on the </a:t>
            </a:r>
            <a:r>
              <a:rPr lang="en-GB" sz="2400" b="1" dirty="0" smtClean="0">
                <a:solidFill>
                  <a:srgbClr val="00338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KPMG Vote tab</a:t>
            </a:r>
            <a:r>
              <a:rPr lang="en-GB" sz="2400" dirty="0" smtClean="0">
                <a:solidFill>
                  <a:srgbClr val="00338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!</a:t>
            </a:r>
            <a:endParaRPr lang="nl-NL" sz="2400" dirty="0">
              <a:solidFill>
                <a:srgbClr val="00338D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1" name="Title"/>
          <p:cNvSpPr txBox="1">
            <a:spLocks/>
          </p:cNvSpPr>
          <p:nvPr/>
        </p:nvSpPr>
        <p:spPr>
          <a:xfrm>
            <a:off x="1951200" y="1126800"/>
            <a:ext cx="6284132" cy="792000"/>
          </a:xfrm>
          <a:prstGeom prst="rect">
            <a:avLst/>
          </a:prstGeom>
        </p:spPr>
        <p:txBody>
          <a:bodyPr vert="horz" lIns="72000" tIns="0" rIns="7200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en-US" sz="2400" dirty="0" smtClean="0">
                <a:solidFill>
                  <a:srgbClr val="0033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 to vote </a:t>
            </a:r>
            <a:endParaRPr lang="en-US" sz="2400" dirty="0">
              <a:solidFill>
                <a:srgbClr val="00338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51200" y="4805567"/>
            <a:ext cx="9905228" cy="127727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rgbClr val="F68D2E"/>
                </a:solidFill>
              </a:rPr>
              <a:t>DO NOT USE THIS PAGE IN YOUR PRESENTATION</a:t>
            </a:r>
          </a:p>
          <a:p>
            <a:pPr marL="342900" indent="-342900">
              <a:spcAft>
                <a:spcPts val="600"/>
              </a:spcAft>
              <a:buClr>
                <a:srgbClr val="00338D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rgbClr val="00338D"/>
                </a:solidFill>
              </a:rPr>
              <a:t>The interactive slides have to look different than your default template, this activates your audience. And you and your colleagues recognize interactive slides in </a:t>
            </a:r>
            <a:r>
              <a:rPr lang="en-US" sz="1600" dirty="0" smtClean="0">
                <a:solidFill>
                  <a:srgbClr val="00338D"/>
                </a:solidFill>
              </a:rPr>
              <a:t>presentations.</a:t>
            </a:r>
          </a:p>
          <a:p>
            <a:pPr marL="342900" indent="-342900">
              <a:spcAft>
                <a:spcPts val="3600"/>
              </a:spcAft>
              <a:buClr>
                <a:srgbClr val="00338D"/>
              </a:buClr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rgbClr val="00338D"/>
                </a:solidFill>
              </a:rPr>
              <a:t>The </a:t>
            </a:r>
            <a:r>
              <a:rPr lang="en-US" sz="1600" dirty="0">
                <a:solidFill>
                  <a:srgbClr val="00338D"/>
                </a:solidFill>
              </a:rPr>
              <a:t>response website has the same look and feel as the slide in your </a:t>
            </a:r>
            <a:r>
              <a:rPr lang="en-US" sz="1600" dirty="0" smtClean="0">
                <a:solidFill>
                  <a:srgbClr val="00338D"/>
                </a:solidFill>
              </a:rPr>
              <a:t>PowerPoint presentation</a:t>
            </a:r>
            <a:r>
              <a:rPr lang="en-US" sz="1600" dirty="0">
                <a:solidFill>
                  <a:srgbClr val="00338D"/>
                </a:solidFill>
              </a:rPr>
              <a:t>.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247" y="423655"/>
            <a:ext cx="4724433" cy="438191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196350" y="965978"/>
            <a:ext cx="9537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KPMG Vote</a:t>
            </a:r>
            <a:endParaRPr lang="en-US" sz="1050" dirty="0">
              <a:solidFill>
                <a:srgbClr val="B7472A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5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4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338D"/>
      </a:hlink>
      <a:folHlink>
        <a:srgbClr val="00338D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385</TotalTime>
  <Words>76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Segoe UI Black</vt:lpstr>
      <vt:lpstr>Segoe UI Semibold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Lodewijk van Rijn | Sendsteps</dc:creator>
  <cp:lastModifiedBy>Daniel Kobiakin</cp:lastModifiedBy>
  <cp:revision>41</cp:revision>
  <dcterms:created xsi:type="dcterms:W3CDTF">2018-11-23T14:54:29Z</dcterms:created>
  <dcterms:modified xsi:type="dcterms:W3CDTF">2019-10-09T09:19:31Z</dcterms:modified>
</cp:coreProperties>
</file>