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23DC"/>
    <a:srgbClr val="E17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7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0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1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70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4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65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0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A6C5-4A16-4EF7-9106-60B587BF35F9}" type="datetimeFigureOut">
              <a:rPr lang="en-US" smtClean="0"/>
              <a:t>2019-12-17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685-2E45-44E5-8723-69765D504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gg5.sendsteps.com/about/add-i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832741" y="4377957"/>
            <a:ext cx="53186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For </a:t>
            </a:r>
            <a:r>
              <a:rPr lang="en-US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m</a:t>
            </a:r>
            <a:r>
              <a:rPr lang="nl-NL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ore info go to your </a:t>
            </a:r>
            <a:r>
              <a:rPr lang="nl-NL" sz="2400" b="1" dirty="0" smtClean="0">
                <a:solidFill>
                  <a:srgbClr val="7823DC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  <a:hlinkClick r:id="rId2"/>
              </a:rPr>
              <a:t>Dashboard</a:t>
            </a:r>
            <a:endParaRPr lang="nl-NL" sz="2400" b="1" dirty="0">
              <a:solidFill>
                <a:srgbClr val="7823DC"/>
              </a:solidFill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740" y="2353726"/>
            <a:ext cx="53186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Clr>
                <a:srgbClr val="E17000"/>
              </a:buClr>
            </a:pPr>
            <a:r>
              <a:rPr lang="en-GB" sz="2400" dirty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Click on the </a:t>
            </a:r>
            <a:r>
              <a:rPr lang="en-US" sz="2400" b="1" dirty="0" smtClean="0">
                <a:solidFill>
                  <a:srgbClr val="7823DC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Kearney Vote</a:t>
            </a:r>
            <a:r>
              <a:rPr lang="en-GB" sz="2400" b="1" dirty="0" smtClean="0">
                <a:solidFill>
                  <a:srgbClr val="7823DC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7823DC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tab </a:t>
            </a:r>
            <a:r>
              <a:rPr lang="en-GB" sz="2400" dirty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to make your presentation interactive and give your audience a voice</a:t>
            </a:r>
            <a:r>
              <a:rPr lang="en-GB" sz="2400" dirty="0" smtClean="0"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.</a:t>
            </a:r>
            <a:endParaRPr lang="nl-NL" sz="2400" dirty="0"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96" y="1352480"/>
            <a:ext cx="4724433" cy="4381911"/>
          </a:xfrm>
          <a:prstGeom prst="rect">
            <a:avLst/>
          </a:prstGeom>
        </p:spPr>
      </p:pic>
      <p:sp>
        <p:nvSpPr>
          <p:cNvPr id="12" name="ExplanationTitle"/>
          <p:cNvSpPr txBox="1">
            <a:spLocks/>
          </p:cNvSpPr>
          <p:nvPr/>
        </p:nvSpPr>
        <p:spPr>
          <a:xfrm>
            <a:off x="541213" y="162000"/>
            <a:ext cx="9673095" cy="1190480"/>
          </a:xfrm>
          <a:prstGeom prst="rect">
            <a:avLst/>
          </a:prstGeom>
        </p:spPr>
        <p:txBody>
          <a:bodyPr vert="horz" lIns="72000" tIns="0" rIns="7200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2800" b="1" dirty="0" smtClean="0">
                <a:solidFill>
                  <a:srgbClr val="7823DC"/>
                </a:solidFill>
                <a:latin typeface="Arial" panose="020B0604020202020204" pitchFamily="34" charset="0"/>
                <a:ea typeface="RijksoverheidSansWebText" panose="020B0503040202060203" pitchFamily="34" charset="0"/>
                <a:cs typeface="Arial" panose="020B0604020202020204" pitchFamily="34" charset="0"/>
              </a:rPr>
              <a:t>Next step: click on the Kearney Vote tab!</a:t>
            </a:r>
            <a:endParaRPr lang="en-US" sz="3200" b="1" dirty="0">
              <a:solidFill>
                <a:srgbClr val="7823DC"/>
              </a:solidFill>
              <a:latin typeface="Arial" panose="020B0604020202020204" pitchFamily="34" charset="0"/>
              <a:ea typeface="RijksoverheidSansWebText" panose="020B0503040202060203" pitchFamily="34" charset="0"/>
              <a:cs typeface="Arial" panose="020B0604020202020204" pitchFamily="34" charset="0"/>
            </a:endParaRPr>
          </a:p>
        </p:txBody>
      </p:sp>
      <p:pic>
        <p:nvPicPr>
          <p:cNvPr id="13" name="Logo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49" y="6322960"/>
            <a:ext cx="945816" cy="11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061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7823DC"/>
      </a:hlink>
      <a:folHlink>
        <a:srgbClr val="B384E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RijksoverheidSansWebText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Kobiakin</dc:creator>
  <cp:lastModifiedBy>Daniel Kobiakin</cp:lastModifiedBy>
  <cp:revision>7</cp:revision>
  <dcterms:created xsi:type="dcterms:W3CDTF">2019-09-27T13:04:37Z</dcterms:created>
  <dcterms:modified xsi:type="dcterms:W3CDTF">2019-12-17T09:14:48Z</dcterms:modified>
</cp:coreProperties>
</file>