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BE1"/>
    <a:srgbClr val="FF6200"/>
    <a:srgbClr val="830051"/>
    <a:srgbClr val="731717"/>
    <a:srgbClr val="364086"/>
    <a:srgbClr val="007F2E"/>
    <a:srgbClr val="0796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4" autoAdjust="0"/>
    <p:restoredTop sz="94660"/>
  </p:normalViewPr>
  <p:slideViewPr>
    <p:cSldViewPr snapToGrid="0" showGuides="1">
      <p:cViewPr varScale="1">
        <p:scale>
          <a:sx n="152" d="100"/>
          <a:sy n="152" d="100"/>
        </p:scale>
        <p:origin x="708" y="1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4216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9969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3962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0253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0376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4562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3857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0454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617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1674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0822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6249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endsteps.com/en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klmdashboard.sendsteps.com/about/add-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Afbeelding 2">
            <a:hlinkClick r:id="rId2"/>
            <a:extLst>
              <a:ext uri="{FF2B5EF4-FFF2-40B4-BE49-F238E27FC236}">
                <a16:creationId xmlns:a16="http://schemas.microsoft.com/office/drawing/2014/main" id="{19205477-E171-4063-858E-EAC08560B7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090" y="4694534"/>
            <a:ext cx="1093339" cy="240534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741256" y="3335887"/>
            <a:ext cx="410821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600" dirty="0">
                <a:solidFill>
                  <a:srgbClr val="009BE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</a:t>
            </a:r>
            <a:r>
              <a:rPr lang="en-US" sz="1600" dirty="0">
                <a:solidFill>
                  <a:srgbClr val="009BE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</a:t>
            </a:r>
            <a:r>
              <a:rPr lang="nl-NL" sz="1600" dirty="0">
                <a:solidFill>
                  <a:srgbClr val="009BE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ore info go to your </a:t>
            </a:r>
            <a:r>
              <a:rPr lang="nl-NL" sz="1600" b="1" dirty="0">
                <a:solidFill>
                  <a:srgbClr val="009BE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Dashboard</a:t>
            </a:r>
            <a:endParaRPr lang="nl-NL" sz="1600" b="1" dirty="0">
              <a:solidFill>
                <a:srgbClr val="009BE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41256" y="1762007"/>
            <a:ext cx="4108217" cy="1356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600" dirty="0">
                <a:solidFill>
                  <a:srgbClr val="009BE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Click on the </a:t>
            </a:r>
            <a:r>
              <a:rPr lang="en-US" sz="1600" b="1" dirty="0" smtClean="0">
                <a:solidFill>
                  <a:srgbClr val="009BE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KLM </a:t>
            </a:r>
            <a:r>
              <a:rPr lang="en-US" sz="1600" b="1" dirty="0">
                <a:solidFill>
                  <a:srgbClr val="009BE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Vote</a:t>
            </a:r>
            <a:r>
              <a:rPr lang="en-GB" sz="1600" b="1" dirty="0">
                <a:solidFill>
                  <a:srgbClr val="009BE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tab </a:t>
            </a:r>
            <a:r>
              <a:rPr lang="en-GB" sz="1600" dirty="0">
                <a:solidFill>
                  <a:srgbClr val="009BE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make your presentation interactive and give your audience a voice.</a:t>
            </a:r>
            <a:endParaRPr lang="nl-NL" sz="1600" dirty="0">
              <a:solidFill>
                <a:srgbClr val="009BE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013" dirty="0">
              <a:solidFill>
                <a:srgbClr val="07968A"/>
              </a:solidFill>
            </a:endParaRPr>
          </a:p>
        </p:txBody>
      </p:sp>
      <p:sp>
        <p:nvSpPr>
          <p:cNvPr id="11" name="kv_v_VT_1_1_0_1_-1_0_2_0_[3]">
            <a:extLst>
              <a:ext uri="{FF2B5EF4-FFF2-40B4-BE49-F238E27FC236}">
                <a16:creationId xmlns:a16="http://schemas.microsoft.com/office/drawing/2014/main" id="{75D3FC87-0789-4B8C-BC61-0459D3150BDD}"/>
              </a:ext>
            </a:extLst>
          </p:cNvPr>
          <p:cNvSpPr txBox="1">
            <a:spLocks/>
          </p:cNvSpPr>
          <p:nvPr/>
        </p:nvSpPr>
        <p:spPr>
          <a:xfrm>
            <a:off x="827087" y="144463"/>
            <a:ext cx="8045449" cy="627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lIns="0" tIns="0" rIns="0" bIns="0" rtlCol="0" anchor="ctr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b="1" dirty="0" smtClean="0">
                <a:solidFill>
                  <a:srgbClr val="009BE1"/>
                </a:solidFill>
                <a:latin typeface="Verdana" panose="020B0604030504040204" pitchFamily="34" charset="0"/>
              </a:rPr>
              <a:t>Next step: click on the KLM Vote tab!</a:t>
            </a:r>
            <a:endParaRPr lang="nl-NL" sz="2000" b="1" dirty="0">
              <a:solidFill>
                <a:srgbClr val="009BE1"/>
              </a:solidFill>
              <a:latin typeface="Verdana" panose="020B060403050404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060" y="1107531"/>
            <a:ext cx="3359122" cy="311558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306208" y="1484198"/>
            <a:ext cx="75674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KLM Vote</a:t>
            </a:r>
            <a:endParaRPr lang="en-US" sz="700" dirty="0">
              <a:solidFill>
                <a:srgbClr val="B7472A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5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9BFF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421</TotalTime>
  <Words>38</Words>
  <Application>Microsoft Office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Segoe UI Black</vt:lpstr>
      <vt:lpstr>Segoe UI Semibold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Lodewijk van Rijn | Sendsteps</dc:creator>
  <cp:lastModifiedBy>Daniel Kobiakin</cp:lastModifiedBy>
  <cp:revision>54</cp:revision>
  <dcterms:created xsi:type="dcterms:W3CDTF">2018-11-23T14:54:29Z</dcterms:created>
  <dcterms:modified xsi:type="dcterms:W3CDTF">2019-10-09T09:05:22Z</dcterms:modified>
</cp:coreProperties>
</file>