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sldIdLst>
    <p:sldId id="257" r:id="rId2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38DBE"/>
    <a:srgbClr val="548DBE"/>
    <a:srgbClr val="00498D"/>
    <a:srgbClr val="74E0AC"/>
    <a:srgbClr val="830051"/>
    <a:srgbClr val="731717"/>
    <a:srgbClr val="364086"/>
    <a:srgbClr val="007F2E"/>
    <a:srgbClr val="07968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024" autoAdjust="0"/>
    <p:restoredTop sz="94660"/>
  </p:normalViewPr>
  <p:slideViewPr>
    <p:cSldViewPr snapToGrid="0" showGuides="1">
      <p:cViewPr varScale="1">
        <p:scale>
          <a:sx n="152" d="100"/>
          <a:sy n="152" d="100"/>
        </p:scale>
        <p:origin x="708" y="13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59B85-7EC0-42B5-A523-AADBE7CD7994}" type="datetimeFigureOut">
              <a:rPr lang="nl-NL" smtClean="0"/>
              <a:t>8-10-2019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AA48F-E5CF-48CB-B00D-B60428D14A5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734903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59B85-7EC0-42B5-A523-AADBE7CD7994}" type="datetimeFigureOut">
              <a:rPr lang="nl-NL" smtClean="0"/>
              <a:t>8-10-2019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AA48F-E5CF-48CB-B00D-B60428D14A5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354153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59B85-7EC0-42B5-A523-AADBE7CD7994}" type="datetimeFigureOut">
              <a:rPr lang="nl-NL" smtClean="0"/>
              <a:t>8-10-2019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AA48F-E5CF-48CB-B00D-B60428D14A5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725041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59B85-7EC0-42B5-A523-AADBE7CD7994}" type="datetimeFigureOut">
              <a:rPr lang="nl-NL" smtClean="0"/>
              <a:t>8-10-2019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AA48F-E5CF-48CB-B00D-B60428D14A5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539483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59B85-7EC0-42B5-A523-AADBE7CD7994}" type="datetimeFigureOut">
              <a:rPr lang="nl-NL" smtClean="0"/>
              <a:t>8-10-2019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AA48F-E5CF-48CB-B00D-B60428D14A5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377477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59B85-7EC0-42B5-A523-AADBE7CD7994}" type="datetimeFigureOut">
              <a:rPr lang="nl-NL" smtClean="0"/>
              <a:t>8-10-2019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AA48F-E5CF-48CB-B00D-B60428D14A5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50216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59B85-7EC0-42B5-A523-AADBE7CD7994}" type="datetimeFigureOut">
              <a:rPr lang="nl-NL" smtClean="0"/>
              <a:t>8-10-2019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AA48F-E5CF-48CB-B00D-B60428D14A5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812769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59B85-7EC0-42B5-A523-AADBE7CD7994}" type="datetimeFigureOut">
              <a:rPr lang="nl-NL" smtClean="0"/>
              <a:t>8-10-2019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AA48F-E5CF-48CB-B00D-B60428D14A5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023235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59B85-7EC0-42B5-A523-AADBE7CD7994}" type="datetimeFigureOut">
              <a:rPr lang="nl-NL" smtClean="0"/>
              <a:t>8-10-2019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AA48F-E5CF-48CB-B00D-B60428D14A5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177067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59B85-7EC0-42B5-A523-AADBE7CD7994}" type="datetimeFigureOut">
              <a:rPr lang="nl-NL" smtClean="0"/>
              <a:t>8-10-2019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AA48F-E5CF-48CB-B00D-B60428D14A5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434530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59B85-7EC0-42B5-A523-AADBE7CD7994}" type="datetimeFigureOut">
              <a:rPr lang="nl-NL" smtClean="0"/>
              <a:t>8-10-2019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AA48F-E5CF-48CB-B00D-B60428D14A5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944234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E59B85-7EC0-42B5-A523-AADBE7CD7994}" type="datetimeFigureOut">
              <a:rPr lang="nl-NL" smtClean="0"/>
              <a:t>8-10-2019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9AA48F-E5CF-48CB-B00D-B60428D14A5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36780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hyperlink" Target="https://houthoffvotedashboard.sendsteps.com/about/add-in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LAYOUT_BG_IMAGE_2">
            <a:extLst>
              <a:ext uri="{FF2B5EF4-FFF2-40B4-BE49-F238E27FC236}">
                <a16:creationId xmlns:a16="http://schemas.microsoft.com/office/drawing/2014/main" id="{09085A04-8455-40C8-AED5-16FCB19F781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ho_p_MessagesTitle_1_0_1_1_0_2_1_0_0_[3]">
            <a:extLst>
              <a:ext uri="{FF2B5EF4-FFF2-40B4-BE49-F238E27FC236}">
                <a16:creationId xmlns:a16="http://schemas.microsoft.com/office/drawing/2014/main" id="{8433B03F-7D56-4D91-809B-9238518FE41E}"/>
              </a:ext>
            </a:extLst>
          </p:cNvPr>
          <p:cNvSpPr txBox="1">
            <a:spLocks/>
          </p:cNvSpPr>
          <p:nvPr/>
        </p:nvSpPr>
        <p:spPr>
          <a:xfrm>
            <a:off x="5" y="419758"/>
            <a:ext cx="7872756" cy="597460"/>
          </a:xfrm>
          <a:prstGeom prst="rect">
            <a:avLst/>
          </a:prstGeom>
          <a:solidFill>
            <a:srgbClr val="025E97">
              <a:alpha val="0"/>
            </a:srgbClr>
          </a:solidFill>
        </p:spPr>
        <p:txBody>
          <a:bodyPr vert="horz" lIns="482600" tIns="25400" rIns="127000" bIns="25400" rtlCol="0" anchor="ctr" anchorCtr="0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buClr>
                <a:srgbClr val="000000"/>
              </a:buClr>
            </a:pPr>
            <a:r>
              <a:rPr lang="en-US" sz="20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Next step: click on the </a:t>
            </a:r>
            <a:r>
              <a:rPr lang="en-US" sz="2000" dirty="0" err="1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Houthoff</a:t>
            </a:r>
            <a:r>
              <a:rPr lang="en-US" sz="20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Vote tab!</a:t>
            </a:r>
            <a:endParaRPr lang="nl-NL" sz="2000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2" name="Logo">
            <a:extLst>
              <a:ext uri="{FF2B5EF4-FFF2-40B4-BE49-F238E27FC236}">
                <a16:creationId xmlns:a16="http://schemas.microsoft.com/office/drawing/2014/main" id="{B3CECAC4-0CDE-4220-BBAE-1E09734BD0A5}"/>
              </a:ext>
            </a:extLst>
          </p:cNvPr>
          <p:cNvPicPr>
            <a:picLocks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48339" y="4837568"/>
            <a:ext cx="647324" cy="131687"/>
          </a:xfrm>
          <a:prstGeom prst="rect">
            <a:avLst/>
          </a:prstGeom>
        </p:spPr>
      </p:pic>
      <p:sp>
        <p:nvSpPr>
          <p:cNvPr id="26" name="Rectangle 25">
            <a:extLst>
              <a:ext uri="{FF2B5EF4-FFF2-40B4-BE49-F238E27FC236}">
                <a16:creationId xmlns:a16="http://schemas.microsoft.com/office/drawing/2014/main" id="{E188AD7A-03F8-4D5B-8CAD-129DEFC1AF7F}"/>
              </a:ext>
            </a:extLst>
          </p:cNvPr>
          <p:cNvSpPr/>
          <p:nvPr/>
        </p:nvSpPr>
        <p:spPr>
          <a:xfrm>
            <a:off x="442143" y="3566723"/>
            <a:ext cx="397425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Segoe UI" panose="020B0502040204020203" pitchFamily="34" charset="0"/>
                <a:cs typeface="Arial" panose="020B0604020202020204" pitchFamily="34" charset="0"/>
              </a:rPr>
              <a:t>For </a:t>
            </a:r>
            <a:r>
              <a:rPr lang="en-US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Segoe UI" panose="020B0502040204020203" pitchFamily="34" charset="0"/>
                <a:cs typeface="Arial" panose="020B0604020202020204" pitchFamily="34" charset="0"/>
              </a:rPr>
              <a:t>m</a:t>
            </a:r>
            <a:r>
              <a:rPr lang="nl-NL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Segoe UI" panose="020B0502040204020203" pitchFamily="34" charset="0"/>
                <a:cs typeface="Arial" panose="020B0604020202020204" pitchFamily="34" charset="0"/>
              </a:rPr>
              <a:t>ore info go to your </a:t>
            </a:r>
            <a:r>
              <a:rPr lang="nl-NL" sz="1800" b="1" dirty="0">
                <a:solidFill>
                  <a:srgbClr val="548DBE"/>
                </a:solidFill>
                <a:latin typeface="Arial" panose="020B0604020202020204" pitchFamily="34" charset="0"/>
                <a:ea typeface="Segoe UI" panose="020B0502040204020203" pitchFamily="34" charset="0"/>
                <a:cs typeface="Arial" panose="020B0604020202020204" pitchFamily="34" charset="0"/>
                <a:hlinkClick r:id="rId4"/>
              </a:rPr>
              <a:t>Dashboard</a:t>
            </a:r>
            <a:endParaRPr lang="nl-NL" sz="1800" b="1" dirty="0">
              <a:solidFill>
                <a:srgbClr val="548DBE"/>
              </a:solidFill>
              <a:latin typeface="Arial" panose="020B0604020202020204" pitchFamily="34" charset="0"/>
              <a:ea typeface="Segoe UI" panose="020B0502040204020203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42143" y="1762008"/>
            <a:ext cx="3974254" cy="1494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GB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Segoe UI" panose="020B0502040204020203" pitchFamily="34" charset="0"/>
                <a:cs typeface="Arial" panose="020B0604020202020204" pitchFamily="34" charset="0"/>
              </a:rPr>
              <a:t>Click on the </a:t>
            </a:r>
            <a:r>
              <a:rPr lang="en-US" sz="1800" b="1" dirty="0" err="1" smtClean="0">
                <a:solidFill>
                  <a:srgbClr val="538DBE"/>
                </a:solidFill>
                <a:latin typeface="Arial" panose="020B0604020202020204" pitchFamily="34" charset="0"/>
                <a:ea typeface="Segoe UI" panose="020B0502040204020203" pitchFamily="34" charset="0"/>
                <a:cs typeface="Arial" panose="020B0604020202020204" pitchFamily="34" charset="0"/>
              </a:rPr>
              <a:t>Houthoff</a:t>
            </a:r>
            <a:r>
              <a:rPr lang="en-US" sz="1800" b="1" dirty="0" smtClean="0">
                <a:solidFill>
                  <a:srgbClr val="538DBE"/>
                </a:solidFill>
                <a:latin typeface="Arial" panose="020B0604020202020204" pitchFamily="34" charset="0"/>
                <a:ea typeface="Segoe UI" panose="020B0502040204020203" pitchFamily="34" charset="0"/>
                <a:cs typeface="Arial" panose="020B0604020202020204" pitchFamily="34" charset="0"/>
              </a:rPr>
              <a:t> </a:t>
            </a:r>
            <a:r>
              <a:rPr lang="en-US" sz="1800" b="1" dirty="0">
                <a:solidFill>
                  <a:srgbClr val="538DBE"/>
                </a:solidFill>
                <a:latin typeface="Arial" panose="020B0604020202020204" pitchFamily="34" charset="0"/>
                <a:ea typeface="Segoe UI" panose="020B0502040204020203" pitchFamily="34" charset="0"/>
                <a:cs typeface="Arial" panose="020B0604020202020204" pitchFamily="34" charset="0"/>
              </a:rPr>
              <a:t>Vote</a:t>
            </a:r>
            <a:r>
              <a:rPr lang="en-GB" sz="1800" b="1" dirty="0">
                <a:solidFill>
                  <a:srgbClr val="538DBE"/>
                </a:solidFill>
                <a:latin typeface="Arial" panose="020B0604020202020204" pitchFamily="34" charset="0"/>
                <a:ea typeface="Segoe UI" panose="020B0502040204020203" pitchFamily="34" charset="0"/>
                <a:cs typeface="Arial" panose="020B0604020202020204" pitchFamily="34" charset="0"/>
              </a:rPr>
              <a:t> tab </a:t>
            </a:r>
            <a:r>
              <a:rPr lang="en-GB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Segoe UI" panose="020B0502040204020203" pitchFamily="34" charset="0"/>
                <a:cs typeface="Arial" panose="020B0604020202020204" pitchFamily="34" charset="0"/>
              </a:rPr>
              <a:t>to make your presentation interactive and give your audience a voice.</a:t>
            </a:r>
            <a:endParaRPr lang="nl-NL" sz="1800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ea typeface="Segoe UI" panose="020B0502040204020203" pitchFamily="34" charset="0"/>
              <a:cs typeface="Arial" panose="020B0604020202020204" pitchFamily="34" charset="0"/>
            </a:endParaRPr>
          </a:p>
          <a:p>
            <a:endParaRPr lang="en-US" sz="1013" dirty="0">
              <a:solidFill>
                <a:srgbClr val="07968A"/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8749" y="1271226"/>
            <a:ext cx="3359122" cy="3115585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5990897" y="1647893"/>
            <a:ext cx="756745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" dirty="0" err="1" smtClean="0">
                <a:solidFill>
                  <a:srgbClr val="B7472A"/>
                </a:solidFill>
                <a:latin typeface="Segoe UI Semibold" panose="020B0702040204020203" pitchFamily="34" charset="0"/>
                <a:ea typeface="Segoe UI Black" panose="020B0A02040204020203" pitchFamily="34" charset="0"/>
                <a:cs typeface="Segoe UI Black" panose="020B0A02040204020203" pitchFamily="34" charset="0"/>
              </a:rPr>
              <a:t>Houthoff</a:t>
            </a:r>
            <a:r>
              <a:rPr lang="en-US" sz="600" dirty="0" smtClean="0">
                <a:solidFill>
                  <a:srgbClr val="B7472A"/>
                </a:solidFill>
                <a:latin typeface="Segoe UI Semibold" panose="020B0702040204020203" pitchFamily="34" charset="0"/>
                <a:ea typeface="Segoe UI Black" panose="020B0A02040204020203" pitchFamily="34" charset="0"/>
                <a:cs typeface="Segoe UI Black" panose="020B0A02040204020203" pitchFamily="34" charset="0"/>
              </a:rPr>
              <a:t> Vote</a:t>
            </a:r>
            <a:endParaRPr lang="en-US" sz="600" dirty="0">
              <a:solidFill>
                <a:srgbClr val="B7472A"/>
              </a:solidFill>
              <a:latin typeface="Segoe UI Semibold" panose="020B0702040204020203" pitchFamily="34" charset="0"/>
              <a:ea typeface="Segoe UI Black" panose="020B0A02040204020203" pitchFamily="34" charset="0"/>
              <a:cs typeface="Segoe UI Black" panose="020B0A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3658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4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548DBE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433</TotalTime>
  <Words>38</Words>
  <Application>Microsoft Office PowerPoint</Application>
  <PresentationFormat>On-screen Show (16:9)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Segoe UI</vt:lpstr>
      <vt:lpstr>Segoe UI Black</vt:lpstr>
      <vt:lpstr>Segoe UI Semibold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Lodewijk van Rijn | Sendsteps</dc:creator>
  <cp:lastModifiedBy>Daniel Kobiakin</cp:lastModifiedBy>
  <cp:revision>57</cp:revision>
  <dcterms:created xsi:type="dcterms:W3CDTF">2018-11-23T14:54:29Z</dcterms:created>
  <dcterms:modified xsi:type="dcterms:W3CDTF">2019-10-08T18:31:11Z</dcterms:modified>
</cp:coreProperties>
</file>