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52" d="100"/>
          <a:sy n="152" d="100"/>
        </p:scale>
        <p:origin x="42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CAB8-0079-46E2-8E7B-2C5DF5241899}" type="datetimeFigureOut">
              <a:rPr lang="en-US" smtClean="0"/>
              <a:t>2020-08-05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894E7-244F-4CA2-9753-ED397B4F0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587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CAB8-0079-46E2-8E7B-2C5DF5241899}" type="datetimeFigureOut">
              <a:rPr lang="en-US" smtClean="0"/>
              <a:t>2020-08-05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894E7-244F-4CA2-9753-ED397B4F0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252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CAB8-0079-46E2-8E7B-2C5DF5241899}" type="datetimeFigureOut">
              <a:rPr lang="en-US" smtClean="0"/>
              <a:t>2020-08-05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894E7-244F-4CA2-9753-ED397B4F0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681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CAB8-0079-46E2-8E7B-2C5DF5241899}" type="datetimeFigureOut">
              <a:rPr lang="en-US" smtClean="0"/>
              <a:t>2020-08-05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894E7-244F-4CA2-9753-ED397B4F0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336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CAB8-0079-46E2-8E7B-2C5DF5241899}" type="datetimeFigureOut">
              <a:rPr lang="en-US" smtClean="0"/>
              <a:t>2020-08-05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894E7-244F-4CA2-9753-ED397B4F0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846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CAB8-0079-46E2-8E7B-2C5DF5241899}" type="datetimeFigureOut">
              <a:rPr lang="en-US" smtClean="0"/>
              <a:t>2020-08-05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894E7-244F-4CA2-9753-ED397B4F0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480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CAB8-0079-46E2-8E7B-2C5DF5241899}" type="datetimeFigureOut">
              <a:rPr lang="en-US" smtClean="0"/>
              <a:t>2020-08-05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894E7-244F-4CA2-9753-ED397B4F0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705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CAB8-0079-46E2-8E7B-2C5DF5241899}" type="datetimeFigureOut">
              <a:rPr lang="en-US" smtClean="0"/>
              <a:t>2020-08-05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894E7-244F-4CA2-9753-ED397B4F0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558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CAB8-0079-46E2-8E7B-2C5DF5241899}" type="datetimeFigureOut">
              <a:rPr lang="en-US" smtClean="0"/>
              <a:t>2020-08-05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894E7-244F-4CA2-9753-ED397B4F0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915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CAB8-0079-46E2-8E7B-2C5DF5241899}" type="datetimeFigureOut">
              <a:rPr lang="en-US" smtClean="0"/>
              <a:t>2020-08-05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894E7-244F-4CA2-9753-ED397B4F0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866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CAB8-0079-46E2-8E7B-2C5DF5241899}" type="datetimeFigureOut">
              <a:rPr lang="en-US" smtClean="0"/>
              <a:t>2020-08-05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894E7-244F-4CA2-9753-ED397B4F0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563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FCAB8-0079-46E2-8E7B-2C5DF5241899}" type="datetimeFigureOut">
              <a:rPr lang="en-US" smtClean="0"/>
              <a:t>2020-08-05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E894E7-244F-4CA2-9753-ED397B4F0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084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fcdashboard.sendsteps.com/about/add-i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2" descr="G:\Corporate Communication\Logo's\FrieslandCampina\Nourishing by Nature tagline\Nbn_tag_with_FC_fin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970" y="324075"/>
            <a:ext cx="1150908" cy="610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fc_v_VT_1_1_0_1_-1_0_2_0_[3]">
            <a:extLst>
              <a:ext uri="{FF2B5EF4-FFF2-40B4-BE49-F238E27FC236}">
                <a16:creationId xmlns:a16="http://schemas.microsoft.com/office/drawing/2014/main" id="{D493D28B-69F8-4A2F-80E5-B745AF1E3149}"/>
              </a:ext>
            </a:extLst>
          </p:cNvPr>
          <p:cNvSpPr txBox="1">
            <a:spLocks/>
          </p:cNvSpPr>
          <p:nvPr/>
        </p:nvSpPr>
        <p:spPr>
          <a:xfrm>
            <a:off x="2290153" y="504000"/>
            <a:ext cx="6469167" cy="520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</a:extLst>
        </p:spPr>
        <p:txBody>
          <a:bodyPr vert="horz" lIns="0" tIns="0" rIns="0" bIns="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buClr>
                <a:srgbClr val="000000"/>
              </a:buClr>
            </a:pPr>
            <a:r>
              <a:rPr lang="en-US" sz="2400" dirty="0" smtClean="0">
                <a:solidFill>
                  <a:srgbClr val="0094D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Next step: click on the FC Vote tab</a:t>
            </a:r>
            <a:endParaRPr lang="nl-NL" sz="2400" dirty="0">
              <a:solidFill>
                <a:srgbClr val="0094D9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7214" y="1295737"/>
            <a:ext cx="3462106" cy="3211103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6609030" y="1669911"/>
            <a:ext cx="75099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>
                <a:solidFill>
                  <a:srgbClr val="B7472A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FC Vote</a:t>
            </a:r>
            <a:endParaRPr lang="en-US" sz="800" dirty="0">
              <a:solidFill>
                <a:srgbClr val="B7472A"/>
              </a:solidFill>
              <a:latin typeface="Segoe UI Semibold" panose="020B07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188AD7A-03F8-4D5B-8CAD-129DEFC1AF7F}"/>
              </a:ext>
            </a:extLst>
          </p:cNvPr>
          <p:cNvSpPr/>
          <p:nvPr/>
        </p:nvSpPr>
        <p:spPr>
          <a:xfrm>
            <a:off x="349970" y="3532659"/>
            <a:ext cx="4467972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nl-NL" dirty="0">
                <a:solidFill>
                  <a:srgbClr val="3F404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 </a:t>
            </a:r>
            <a:r>
              <a:rPr lang="en-US" dirty="0">
                <a:solidFill>
                  <a:srgbClr val="3F404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</a:t>
            </a:r>
            <a:r>
              <a:rPr lang="nl-NL" dirty="0">
                <a:solidFill>
                  <a:srgbClr val="3F404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ore info go to your </a:t>
            </a:r>
            <a:r>
              <a:rPr lang="nl-NL" b="1" dirty="0">
                <a:solidFill>
                  <a:srgbClr val="3F404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Dashboard</a:t>
            </a:r>
            <a:endParaRPr lang="nl-NL" b="1" dirty="0">
              <a:solidFill>
                <a:srgbClr val="3F404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49970" y="1935052"/>
            <a:ext cx="4467972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dirty="0">
                <a:solidFill>
                  <a:srgbClr val="3F404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Click on the </a:t>
            </a:r>
            <a:r>
              <a:rPr lang="en-US" b="1" dirty="0" smtClean="0">
                <a:solidFill>
                  <a:srgbClr val="0094D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FC </a:t>
            </a:r>
            <a:r>
              <a:rPr lang="en-US" b="1" dirty="0">
                <a:solidFill>
                  <a:srgbClr val="0094D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Vote</a:t>
            </a:r>
            <a:r>
              <a:rPr lang="en-GB" b="1" dirty="0">
                <a:solidFill>
                  <a:srgbClr val="0094D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tab </a:t>
            </a:r>
            <a:r>
              <a:rPr lang="en-GB" dirty="0">
                <a:solidFill>
                  <a:srgbClr val="3F404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make your presentation interactive and give your audience a voice.</a:t>
            </a:r>
            <a:endParaRPr lang="nl-NL" dirty="0">
              <a:solidFill>
                <a:srgbClr val="3F404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sz="1100" dirty="0">
              <a:solidFill>
                <a:srgbClr val="07968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32811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37</Words>
  <Application>Microsoft Office PowerPoint</Application>
  <PresentationFormat>On-screen Show (16:9)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Segoe UI Black</vt:lpstr>
      <vt:lpstr>Segoe UI Semibold</vt:lpstr>
      <vt:lpstr>Verdana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Kobiakin</dc:creator>
  <cp:lastModifiedBy>Daniel Kobiakin</cp:lastModifiedBy>
  <cp:revision>1</cp:revision>
  <dcterms:created xsi:type="dcterms:W3CDTF">2020-08-05T11:58:51Z</dcterms:created>
  <dcterms:modified xsi:type="dcterms:W3CDTF">2020-08-05T12:03:10Z</dcterms:modified>
</cp:coreProperties>
</file>