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384C"/>
    <a:srgbClr val="501318"/>
    <a:srgbClr val="505A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660" y="10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199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2084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1217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836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344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7572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231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568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521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648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719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5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3219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ecodashboard.sendsteps.com/about/add-i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3"/>
            <a:ext cx="24382413" cy="13715107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1656154" y="8943664"/>
            <a:ext cx="1076876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dirty="0">
                <a:solidFill>
                  <a:srgbClr val="501318"/>
                </a:solidFill>
                <a:latin typeface="Etelka Text Pro" panose="02000503030000020004" pitchFamily="50" charset="0"/>
                <a:ea typeface="Roboto Light" panose="02000000000000000000" pitchFamily="2" charset="0"/>
              </a:rPr>
              <a:t>For </a:t>
            </a:r>
            <a:r>
              <a:rPr lang="en-US" sz="4800" dirty="0">
                <a:solidFill>
                  <a:srgbClr val="501318"/>
                </a:solidFill>
                <a:latin typeface="Etelka Text Pro" panose="02000503030000020004" pitchFamily="50" charset="0"/>
                <a:ea typeface="Roboto Light" panose="02000000000000000000" pitchFamily="2" charset="0"/>
              </a:rPr>
              <a:t>m</a:t>
            </a:r>
            <a:r>
              <a:rPr lang="nl-NL" sz="4800" dirty="0">
                <a:solidFill>
                  <a:srgbClr val="501318"/>
                </a:solidFill>
                <a:latin typeface="Etelka Text Pro" panose="02000503030000020004" pitchFamily="50" charset="0"/>
                <a:ea typeface="Roboto Light" panose="02000000000000000000" pitchFamily="2" charset="0"/>
              </a:rPr>
              <a:t>ore info go </a:t>
            </a:r>
            <a:r>
              <a:rPr lang="nl-NL" sz="4800" dirty="0" smtClean="0">
                <a:solidFill>
                  <a:srgbClr val="501318"/>
                </a:solidFill>
                <a:latin typeface="Etelka Text Pro" panose="02000503030000020004" pitchFamily="50" charset="0"/>
                <a:ea typeface="Roboto Light" panose="02000000000000000000" pitchFamily="2" charset="0"/>
              </a:rPr>
              <a:t>to your</a:t>
            </a:r>
            <a:r>
              <a:rPr lang="ru-RU" sz="4800" dirty="0" smtClean="0">
                <a:solidFill>
                  <a:srgbClr val="501318"/>
                </a:solidFill>
                <a:latin typeface="Etelka Text Pro" panose="02000503030000020004" pitchFamily="50" charset="0"/>
                <a:ea typeface="Roboto Light" panose="02000000000000000000" pitchFamily="2" charset="0"/>
              </a:rPr>
              <a:t> </a:t>
            </a:r>
            <a:r>
              <a:rPr lang="en-US" sz="4800" b="1" dirty="0">
                <a:solidFill>
                  <a:srgbClr val="501318"/>
                </a:solidFill>
                <a:latin typeface="Etelka Text Pro" panose="02000503030000020004" pitchFamily="50" charset="0"/>
                <a:ea typeface="Roboto Light" panose="02000000000000000000" pitchFamily="2" charset="0"/>
                <a:hlinkClick r:id="rId3"/>
              </a:rPr>
              <a:t>Dashboard</a:t>
            </a:r>
            <a:endParaRPr lang="nl-NL" sz="4800" b="1" dirty="0">
              <a:solidFill>
                <a:srgbClr val="501318"/>
              </a:solidFill>
              <a:latin typeface="Etelka Text Pro" panose="02000503030000020004" pitchFamily="50" charset="0"/>
              <a:ea typeface="Roboto Light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56154" y="4356212"/>
            <a:ext cx="107687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800" dirty="0">
                <a:solidFill>
                  <a:srgbClr val="501318"/>
                </a:solidFill>
                <a:latin typeface="Etelka Text Pro" panose="02000503030000020004" pitchFamily="50" charset="0"/>
                <a:ea typeface="Roboto Light" panose="02000000000000000000" pitchFamily="2" charset="0"/>
              </a:rPr>
              <a:t>Click on </a:t>
            </a:r>
            <a:r>
              <a:rPr lang="en-GB" sz="4800" dirty="0">
                <a:solidFill>
                  <a:srgbClr val="501318"/>
                </a:solidFill>
                <a:latin typeface="Etelka Text Pro" panose="02000503030000020004" pitchFamily="50" charset="0"/>
                <a:ea typeface="Roboto Slab" pitchFamily="2" charset="0"/>
              </a:rPr>
              <a:t>the </a:t>
            </a:r>
            <a:r>
              <a:rPr lang="en-GB" sz="4800" b="1" dirty="0" err="1" smtClean="0">
                <a:solidFill>
                  <a:srgbClr val="E5384C"/>
                </a:solidFill>
                <a:latin typeface="Etelka Text Pro" panose="02000503030000020004" pitchFamily="50" charset="0"/>
                <a:ea typeface="Roboto Light" panose="02000000000000000000" pitchFamily="2" charset="0"/>
              </a:rPr>
              <a:t>Eneco</a:t>
            </a:r>
            <a:r>
              <a:rPr lang="ru-RU" sz="4800" b="1" dirty="0" smtClean="0">
                <a:solidFill>
                  <a:srgbClr val="E5384C"/>
                </a:solidFill>
                <a:latin typeface="Etelka Text Pro" panose="02000503030000020004" pitchFamily="50" charset="0"/>
                <a:ea typeface="Roboto Light" panose="02000000000000000000" pitchFamily="2" charset="0"/>
              </a:rPr>
              <a:t> </a:t>
            </a:r>
            <a:r>
              <a:rPr lang="en-GB" sz="4800" b="1" dirty="0" smtClean="0">
                <a:solidFill>
                  <a:srgbClr val="E5384C"/>
                </a:solidFill>
                <a:latin typeface="Etelka Text Pro" panose="02000503030000020004" pitchFamily="50" charset="0"/>
                <a:ea typeface="Roboto Light" panose="02000000000000000000" pitchFamily="2" charset="0"/>
              </a:rPr>
              <a:t>Vote</a:t>
            </a:r>
            <a:r>
              <a:rPr lang="en-GB" sz="4800" dirty="0" smtClean="0">
                <a:solidFill>
                  <a:srgbClr val="501318"/>
                </a:solidFill>
                <a:latin typeface="Etelka Text Pro" panose="02000503030000020004" pitchFamily="50" charset="0"/>
                <a:ea typeface="Roboto Slab" pitchFamily="2" charset="0"/>
              </a:rPr>
              <a:t> </a:t>
            </a:r>
            <a:r>
              <a:rPr lang="en-GB" sz="4800" b="1" dirty="0">
                <a:solidFill>
                  <a:srgbClr val="E5384C"/>
                </a:solidFill>
                <a:latin typeface="Etelka Text Pro" panose="02000503030000020004" pitchFamily="50" charset="0"/>
                <a:ea typeface="Roboto Slab" pitchFamily="2" charset="0"/>
              </a:rPr>
              <a:t>tab</a:t>
            </a:r>
            <a:r>
              <a:rPr lang="en-GB" sz="4800" dirty="0">
                <a:solidFill>
                  <a:srgbClr val="501318"/>
                </a:solidFill>
                <a:latin typeface="Etelka Text Pro" panose="02000503030000020004" pitchFamily="50" charset="0"/>
                <a:ea typeface="Roboto Slab" pitchFamily="2" charset="0"/>
              </a:rPr>
              <a:t> </a:t>
            </a:r>
            <a:r>
              <a:rPr lang="en-GB" sz="4800" dirty="0">
                <a:solidFill>
                  <a:srgbClr val="501318"/>
                </a:solidFill>
                <a:latin typeface="Etelka Text Pro" panose="02000503030000020004" pitchFamily="50" charset="0"/>
                <a:ea typeface="Roboto Light" panose="02000000000000000000" pitchFamily="2" charset="0"/>
              </a:rPr>
              <a:t>to make your presentation interactive and give your audience a voice.</a:t>
            </a:r>
            <a:endParaRPr lang="nl-NL" sz="4800" dirty="0">
              <a:solidFill>
                <a:srgbClr val="501318"/>
              </a:solidFill>
              <a:latin typeface="Etelka Text Pro" panose="02000503030000020004" pitchFamily="50" charset="0"/>
              <a:ea typeface="Roboto Light" panose="02000000000000000000" pitchFamily="2" charset="0"/>
            </a:endParaRPr>
          </a:p>
          <a:p>
            <a:endParaRPr lang="en-US" sz="7200" dirty="0">
              <a:solidFill>
                <a:srgbClr val="501318"/>
              </a:solidFill>
            </a:endParaRPr>
          </a:p>
        </p:txBody>
      </p:sp>
      <p:sp>
        <p:nvSpPr>
          <p:cNvPr id="10" name="VT"/>
          <p:cNvSpPr>
            <a:spLocks noGrp="1"/>
          </p:cNvSpPr>
          <p:nvPr>
            <p:ph type="ctrTitle"/>
          </p:nvPr>
        </p:nvSpPr>
        <p:spPr>
          <a:xfrm>
            <a:off x="1047694" y="451"/>
            <a:ext cx="19964456" cy="2248504"/>
          </a:xfrm>
        </p:spPr>
        <p:txBody>
          <a:bodyPr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</a:pPr>
            <a:r>
              <a:rPr lang="en-GB" sz="6400" b="1" dirty="0" smtClean="0">
                <a:solidFill>
                  <a:schemeClr val="bg1"/>
                </a:solidFill>
                <a:latin typeface="Etelka Text Pro" panose="02000503030000020004" pitchFamily="50" charset="0"/>
                <a:ea typeface="Roboto Slab" pitchFamily="2" charset="0"/>
              </a:rPr>
              <a:t>Next step: click on the </a:t>
            </a:r>
            <a:r>
              <a:rPr lang="en-GB" sz="6400" b="1" dirty="0" err="1" smtClean="0">
                <a:solidFill>
                  <a:schemeClr val="bg1"/>
                </a:solidFill>
                <a:latin typeface="Etelka Text Pro" panose="02000503030000020004" pitchFamily="50" charset="0"/>
                <a:ea typeface="Roboto Slab" pitchFamily="2" charset="0"/>
              </a:rPr>
              <a:t>Eneco</a:t>
            </a:r>
            <a:r>
              <a:rPr lang="ru-RU" sz="6400" b="1" dirty="0" smtClean="0">
                <a:solidFill>
                  <a:schemeClr val="bg1"/>
                </a:solidFill>
                <a:latin typeface="Etelka Text Pro" panose="02000503030000020004" pitchFamily="50" charset="0"/>
                <a:ea typeface="Roboto Slab" pitchFamily="2" charset="0"/>
              </a:rPr>
              <a:t> </a:t>
            </a:r>
            <a:r>
              <a:rPr lang="en-GB" sz="6400" b="1" dirty="0" smtClean="0">
                <a:solidFill>
                  <a:schemeClr val="bg1"/>
                </a:solidFill>
                <a:latin typeface="Etelka Text Pro" panose="02000503030000020004" pitchFamily="50" charset="0"/>
                <a:ea typeface="Roboto Slab" pitchFamily="2" charset="0"/>
              </a:rPr>
              <a:t>Vote </a:t>
            </a:r>
            <a:r>
              <a:rPr lang="en-GB" sz="6400" b="1" dirty="0" smtClean="0">
                <a:solidFill>
                  <a:schemeClr val="bg1"/>
                </a:solidFill>
                <a:latin typeface="Etelka Text Pro" panose="02000503030000020004" pitchFamily="50" charset="0"/>
                <a:ea typeface="Roboto Slab" pitchFamily="2" charset="0"/>
              </a:rPr>
              <a:t>tab!</a:t>
            </a:r>
            <a:endParaRPr lang="en-GB" sz="6400" b="1" dirty="0">
              <a:solidFill>
                <a:schemeClr val="bg1"/>
              </a:solidFill>
              <a:latin typeface="Etelka Text Pro" panose="02000503030000020004" pitchFamily="50" charset="0"/>
              <a:ea typeface="Roboto Slab" pitchFamily="2" charset="0"/>
            </a:endParaRPr>
          </a:p>
        </p:txBody>
      </p:sp>
      <p:pic>
        <p:nvPicPr>
          <p:cNvPr id="14" name="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0457" y="12138052"/>
            <a:ext cx="2873828" cy="14369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7114" y="2693324"/>
            <a:ext cx="9130759" cy="846877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805924" y="3777300"/>
            <a:ext cx="1850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Eneco</a:t>
            </a:r>
            <a:r>
              <a:rPr lang="ru-RU" sz="200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</a:t>
            </a:r>
            <a:r>
              <a:rPr lang="en-US" sz="200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Vote</a:t>
            </a:r>
            <a:endParaRPr lang="en-US" sz="20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E5384C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</TotalTime>
  <Words>38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Etelka Text Pro</vt:lpstr>
      <vt:lpstr>Roboto Light</vt:lpstr>
      <vt:lpstr>Roboto Slab</vt:lpstr>
      <vt:lpstr>Segoe UI Black</vt:lpstr>
      <vt:lpstr>Segoe UI Semibold</vt:lpstr>
      <vt:lpstr>Office Theme</vt:lpstr>
      <vt:lpstr>Next step: click on the Eneco Vote tab!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44</cp:revision>
  <dcterms:created xsi:type="dcterms:W3CDTF">2018-11-23T14:54:29Z</dcterms:created>
  <dcterms:modified xsi:type="dcterms:W3CDTF">2019-10-25T07:24:32Z</dcterms:modified>
</cp:coreProperties>
</file>