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C2EF"/>
    <a:srgbClr val="00498D"/>
    <a:srgbClr val="74E0AC"/>
    <a:srgbClr val="830051"/>
    <a:srgbClr val="731717"/>
    <a:srgbClr val="364086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48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910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954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08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55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89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6471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288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065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675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766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328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47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eloittedashboard.sendsteps.com/about/add-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457200" y="4184662"/>
            <a:ext cx="4346478" cy="953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nl-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ore info go to your </a:t>
            </a:r>
            <a:r>
              <a:rPr lang="nl-NL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Dashboard</a:t>
            </a:r>
            <a:endParaRPr lang="nl-NL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955393"/>
            <a:ext cx="4346478" cy="2146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Click on the </a:t>
            </a:r>
            <a:r>
              <a:rPr lang="en-US" sz="2000" b="1" dirty="0">
                <a:solidFill>
                  <a:srgbClr val="49C2E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Deloitte</a:t>
            </a:r>
            <a:r>
              <a:rPr lang="en-GB" sz="2000" b="1" dirty="0">
                <a:solidFill>
                  <a:srgbClr val="49C2E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tab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make your presentation interactive and give your audience a voice.</a:t>
            </a:r>
            <a:endParaRPr lang="nl-NL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351" dirty="0">
              <a:solidFill>
                <a:srgbClr val="07968A"/>
              </a:solidFill>
            </a:endParaRPr>
          </a:p>
        </p:txBody>
      </p:sp>
      <p:sp>
        <p:nvSpPr>
          <p:cNvPr id="10" name="de_v_RT_1_1_0_1_1_1_-1_0_[1]"/>
          <p:cNvSpPr txBox="1">
            <a:spLocks/>
          </p:cNvSpPr>
          <p:nvPr/>
        </p:nvSpPr>
        <p:spPr>
          <a:xfrm>
            <a:off x="417600" y="291364"/>
            <a:ext cx="9144000" cy="384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88900" tIns="38100" rIns="88900" bIns="38100" rtlCol="0" anchor="ctr" anchorCtr="0">
            <a:noAutofit/>
          </a:bodyPr>
          <a:lstStyle>
            <a:lvl1pPr algn="ctr" defTabSz="914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ct val="0"/>
              </a:spcAft>
              <a:buClr>
                <a:srgbClr val="000000"/>
              </a:buClr>
            </a:pPr>
            <a:r>
              <a:rPr lang="en-US" sz="24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Next step: click on the Deloitte tab!</a:t>
            </a:r>
            <a:endParaRPr lang="nl-NL" sz="24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99" y="6111358"/>
            <a:ext cx="1219202" cy="4968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8" y="1230498"/>
            <a:ext cx="4664632" cy="432644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525491" y="1781786"/>
            <a:ext cx="9559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Deloitte</a:t>
            </a:r>
            <a:endParaRPr lang="en-US" sz="9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49C2E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441</TotalTime>
  <Words>35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 Black</vt:lpstr>
      <vt:lpstr>Segoe UI Semibold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57</cp:revision>
  <dcterms:created xsi:type="dcterms:W3CDTF">2018-11-23T14:54:29Z</dcterms:created>
  <dcterms:modified xsi:type="dcterms:W3CDTF">2019-10-08T18:15:23Z</dcterms:modified>
</cp:coreProperties>
</file>