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BFF"/>
    <a:srgbClr val="10384F"/>
    <a:srgbClr val="E17000"/>
    <a:srgbClr val="6D6F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2020-07-14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4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2020-07-14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652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2020-07-14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771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2020-07-14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0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2020-07-14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311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2020-07-14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70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2020-07-14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41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2020-07-14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51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2020-07-14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65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2020-07-14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8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2020-07-14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000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AA6C5-4A16-4EF7-9106-60B587BF35F9}" type="datetimeFigureOut">
              <a:rPr lang="en-US" smtClean="0"/>
              <a:t>2020-07-14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20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s://bayer.sendstep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LAYOUT_BG_IMAGE_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8" cy="6857999"/>
          </a:xfrm>
          <a:prstGeom prst="rect">
            <a:avLst/>
          </a:prstGeom>
        </p:spPr>
      </p:pic>
      <p:pic>
        <p:nvPicPr>
          <p:cNvPr id="13" name="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020" y="324975"/>
            <a:ext cx="2124205" cy="85060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377952" y="4873064"/>
            <a:ext cx="638304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nl-NL" sz="2800" dirty="0" smtClean="0">
                <a:solidFill>
                  <a:srgbClr val="10384F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For </a:t>
            </a:r>
            <a:r>
              <a:rPr lang="en-US" sz="2800" dirty="0" smtClean="0">
                <a:solidFill>
                  <a:srgbClr val="10384F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m</a:t>
            </a:r>
            <a:r>
              <a:rPr lang="nl-NL" sz="2800" dirty="0" smtClean="0">
                <a:solidFill>
                  <a:srgbClr val="10384F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ore info go to your </a:t>
            </a:r>
            <a:r>
              <a:rPr lang="nl-NL" sz="2800" b="1" dirty="0" smtClean="0">
                <a:solidFill>
                  <a:srgbClr val="10384F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  <a:hlinkClick r:id="rId4"/>
              </a:rPr>
              <a:t>Dashboard</a:t>
            </a:r>
            <a:endParaRPr lang="nl-NL" sz="2800" b="1" dirty="0">
              <a:solidFill>
                <a:srgbClr val="10384F"/>
              </a:solidFill>
              <a:latin typeface="Arial" panose="020B0604020202020204" pitchFamily="34" charset="0"/>
              <a:ea typeface="RijksoverheidSansWebText" panose="020B0503040202060203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7952" y="2676136"/>
            <a:ext cx="638304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Clr>
                <a:srgbClr val="E17000"/>
              </a:buClr>
            </a:pPr>
            <a:r>
              <a:rPr lang="en-GB" sz="2800" dirty="0">
                <a:solidFill>
                  <a:srgbClr val="10384F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Click on the </a:t>
            </a:r>
            <a:r>
              <a:rPr lang="en-GB" sz="2800" b="1" dirty="0" smtClean="0">
                <a:solidFill>
                  <a:srgbClr val="00BBFF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Bayer Vote</a:t>
            </a:r>
            <a:r>
              <a:rPr lang="en-GB" sz="2800" dirty="0" smtClean="0">
                <a:solidFill>
                  <a:srgbClr val="00BBFF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 </a:t>
            </a:r>
            <a:r>
              <a:rPr lang="en-GB" sz="2800" dirty="0">
                <a:solidFill>
                  <a:srgbClr val="10384F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tab to make your presentation interactive and give your audience a voice</a:t>
            </a:r>
            <a:r>
              <a:rPr lang="en-GB" sz="2800" dirty="0" smtClean="0">
                <a:solidFill>
                  <a:srgbClr val="10384F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.</a:t>
            </a:r>
            <a:endParaRPr lang="nl-NL" sz="2800" dirty="0">
              <a:solidFill>
                <a:srgbClr val="10384F"/>
              </a:solidFill>
              <a:latin typeface="Arial" panose="020B0604020202020204" pitchFamily="34" charset="0"/>
              <a:ea typeface="RijksoverheidSansWebText" panose="020B0503040202060203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001" y="1500555"/>
            <a:ext cx="5140420" cy="4766778"/>
          </a:xfrm>
          <a:prstGeom prst="rect">
            <a:avLst/>
          </a:prstGeom>
        </p:spPr>
      </p:pic>
      <p:sp>
        <p:nvSpPr>
          <p:cNvPr id="14" name="ExplanationTitle"/>
          <p:cNvSpPr txBox="1">
            <a:spLocks/>
          </p:cNvSpPr>
          <p:nvPr/>
        </p:nvSpPr>
        <p:spPr>
          <a:xfrm>
            <a:off x="2735999" y="324974"/>
            <a:ext cx="8911503" cy="85060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en-US" sz="3200" dirty="0" smtClean="0">
                <a:solidFill>
                  <a:srgbClr val="1038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 step: click on the </a:t>
            </a:r>
            <a:r>
              <a:rPr lang="en-US" sz="3200" b="1" dirty="0" smtClean="0">
                <a:solidFill>
                  <a:srgbClr val="00BB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Bayer Vote</a:t>
            </a:r>
            <a:r>
              <a:rPr lang="en-US" sz="3200" dirty="0" smtClean="0">
                <a:solidFill>
                  <a:srgbClr val="1038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tab!</a:t>
            </a:r>
            <a:endParaRPr lang="en-US" sz="3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061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8BD32E"/>
      </a:hlink>
      <a:folHlink>
        <a:srgbClr val="8BD32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RijksoverheidSansWebText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Kobiakin</dc:creator>
  <cp:lastModifiedBy>Daniel Kobiakin</cp:lastModifiedBy>
  <cp:revision>12</cp:revision>
  <dcterms:created xsi:type="dcterms:W3CDTF">2019-09-27T13:04:37Z</dcterms:created>
  <dcterms:modified xsi:type="dcterms:W3CDTF">2020-07-14T09:11:35Z</dcterms:modified>
</cp:coreProperties>
</file>