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E0AC"/>
    <a:srgbClr val="830051"/>
    <a:srgbClr val="731717"/>
    <a:srgbClr val="364086"/>
    <a:srgbClr val="007F2E"/>
    <a:srgbClr val="079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9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45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30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08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7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83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09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14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2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63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28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9B85-7EC0-42B5-A523-AADBE7CD799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AA48F-E5CF-48CB-B00D-B60428D14A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6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bcgdashboard.sendsteps.com/about/add-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AYOUT_BG_IMAGE_2">
            <a:extLst>
              <a:ext uri="{FF2B5EF4-FFF2-40B4-BE49-F238E27FC236}">
                <a16:creationId xmlns:a16="http://schemas.microsoft.com/office/drawing/2014/main" id="{83EF8014-A099-4A24-AAC9-32439F196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F3FCC97A-56C2-4EB7-8802-64D95EC565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34" y="6340415"/>
            <a:ext cx="1535731" cy="32557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188AD7A-03F8-4D5B-8CAD-129DEFC1AF7F}"/>
              </a:ext>
            </a:extLst>
          </p:cNvPr>
          <p:cNvSpPr/>
          <p:nvPr/>
        </p:nvSpPr>
        <p:spPr>
          <a:xfrm>
            <a:off x="647706" y="4830444"/>
            <a:ext cx="5299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Trebuchet MS" panose="020B0603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</a:t>
            </a:r>
            <a:r>
              <a:rPr lang="nl-NL" sz="2400" dirty="0">
                <a:solidFill>
                  <a:schemeClr val="bg1"/>
                </a:solidFill>
                <a:latin typeface="Trebuchet MS" panose="020B0603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ore info go to your </a:t>
            </a:r>
            <a:r>
              <a:rPr lang="nl-NL" sz="2400" b="1" dirty="0">
                <a:solidFill>
                  <a:srgbClr val="74E0AC"/>
                </a:solidFill>
                <a:latin typeface="Trebuchet MS" panose="020B0603020202020204" pitchFamily="34" charset="0"/>
                <a:ea typeface="Roboto Slab" pitchFamily="2" charset="0"/>
                <a:cs typeface="Arial" panose="020B0604020202020204" pitchFamily="34" charset="0"/>
                <a:hlinkClick r:id="rId4"/>
              </a:rPr>
              <a:t>Dashboard</a:t>
            </a:r>
            <a:endParaRPr lang="nl-NL" sz="2400" b="1" dirty="0">
              <a:solidFill>
                <a:srgbClr val="74E0AC"/>
              </a:solidFill>
              <a:latin typeface="Trebuchet MS" panose="020B0603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6" y="2424158"/>
            <a:ext cx="5299005" cy="196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Click on </a:t>
            </a: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  <a:ea typeface="Roboto Slab" pitchFamily="2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rgbClr val="74E0AC"/>
                </a:solidFill>
                <a:latin typeface="Trebuchet MS" panose="020B0603020202020204" pitchFamily="34" charset="0"/>
                <a:ea typeface="Roboto Slab" pitchFamily="2" charset="0"/>
                <a:cs typeface="Arial" panose="020B0604020202020204" pitchFamily="34" charset="0"/>
              </a:rPr>
              <a:t>BCGVote</a:t>
            </a:r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Trebuchet MS" panose="020B0603020202020204" pitchFamily="34" charset="0"/>
                <a:ea typeface="Roboto Slab" pitchFamily="2" charset="0"/>
                <a:cs typeface="Arial" panose="020B0604020202020204" pitchFamily="34" charset="0"/>
              </a:rPr>
              <a:t>tab </a:t>
            </a: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to make your presentation interactive and give your audience a voice.</a:t>
            </a:r>
            <a:endParaRPr lang="nl-NL" sz="2400" dirty="0">
              <a:solidFill>
                <a:schemeClr val="bg1"/>
              </a:solidFill>
              <a:latin typeface="Trebuchet MS" panose="020B0603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n-US" sz="1351" dirty="0">
              <a:solidFill>
                <a:srgbClr val="07968A"/>
              </a:solidFill>
            </a:endParaRPr>
          </a:p>
        </p:txBody>
      </p:sp>
      <p:sp>
        <p:nvSpPr>
          <p:cNvPr id="15" name="av_p_MessagesTitle_1_333832_1_1_0_2_1_0_0_[3]">
            <a:extLst>
              <a:ext uri="{FF2B5EF4-FFF2-40B4-BE49-F238E27FC236}">
                <a16:creationId xmlns:a16="http://schemas.microsoft.com/office/drawing/2014/main" id="{F50A23DB-8870-4020-A058-AEECBD76B8C4}"/>
              </a:ext>
            </a:extLst>
          </p:cNvPr>
          <p:cNvSpPr txBox="1">
            <a:spLocks/>
          </p:cNvSpPr>
          <p:nvPr/>
        </p:nvSpPr>
        <p:spPr>
          <a:xfrm>
            <a:off x="630000" y="640800"/>
            <a:ext cx="11522075" cy="1030307"/>
          </a:xfrm>
          <a:prstGeom prst="rect">
            <a:avLst/>
          </a:prstGeom>
          <a:solidFill>
            <a:srgbClr val="025E97">
              <a:alpha val="0"/>
            </a:srgbClr>
          </a:solidFill>
        </p:spPr>
        <p:txBody>
          <a:bodyPr vert="horz" lIns="88900" tIns="38100" rIns="88900" bIns="381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00000"/>
              </a:buClr>
            </a:pPr>
            <a:r>
              <a:rPr lang="en-US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Next step: click on the BCGVote tab!</a:t>
            </a:r>
            <a:endParaRPr lang="nl-NL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17" y="1471758"/>
            <a:ext cx="4724433" cy="4381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1768" y="2014081"/>
            <a:ext cx="8712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B7472A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BCGVote</a:t>
            </a:r>
            <a:endParaRPr lang="en-US" sz="1050" dirty="0">
              <a:solidFill>
                <a:srgbClr val="B7472A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4E0AC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35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Roboto Light</vt:lpstr>
      <vt:lpstr>Roboto Slab</vt:lpstr>
      <vt:lpstr>Segoe UI Black</vt:lpstr>
      <vt:lpstr>Segoe UI Semibold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Lodewijk van Rijn | Sendsteps</dc:creator>
  <cp:lastModifiedBy>Daniel Kobiakin</cp:lastModifiedBy>
  <cp:revision>50</cp:revision>
  <dcterms:created xsi:type="dcterms:W3CDTF">2018-11-23T14:54:29Z</dcterms:created>
  <dcterms:modified xsi:type="dcterms:W3CDTF">2019-10-08T18:00:05Z</dcterms:modified>
</cp:coreProperties>
</file>