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003C"/>
    <a:srgbClr val="B747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60E91F-0184-46B2-B613-0453537AB58F}" v="1" dt="2021-12-21T16:19:33.0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78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ke Coumans" userId="dd1f0887-0782-4159-b0f9-78a9b318cec3" providerId="ADAL" clId="{2C60E91F-0184-46B2-B613-0453537AB58F}"/>
    <pc:docChg chg="custSel modSld">
      <pc:chgData name="Mike Coumans" userId="dd1f0887-0782-4159-b0f9-78a9b318cec3" providerId="ADAL" clId="{2C60E91F-0184-46B2-B613-0453537AB58F}" dt="2021-12-21T16:19:45.179" v="7" actId="1076"/>
      <pc:docMkLst>
        <pc:docMk/>
      </pc:docMkLst>
      <pc:sldChg chg="addSp delSp modSp mod">
        <pc:chgData name="Mike Coumans" userId="dd1f0887-0782-4159-b0f9-78a9b318cec3" providerId="ADAL" clId="{2C60E91F-0184-46B2-B613-0453537AB58F}" dt="2021-12-21T16:19:45.179" v="7" actId="1076"/>
        <pc:sldMkLst>
          <pc:docMk/>
          <pc:sldMk cId="603658449" sldId="257"/>
        </pc:sldMkLst>
        <pc:picChg chg="add mod">
          <ac:chgData name="Mike Coumans" userId="dd1f0887-0782-4159-b0f9-78a9b318cec3" providerId="ADAL" clId="{2C60E91F-0184-46B2-B613-0453537AB58F}" dt="2021-12-21T16:19:45.179" v="7" actId="1076"/>
          <ac:picMkLst>
            <pc:docMk/>
            <pc:sldMk cId="603658449" sldId="257"/>
            <ac:picMk id="5" creationId="{389C104E-802B-45BF-A29B-8320F614643B}"/>
          </ac:picMkLst>
        </pc:picChg>
        <pc:picChg chg="del">
          <ac:chgData name="Mike Coumans" userId="dd1f0887-0782-4159-b0f9-78a9b318cec3" providerId="ADAL" clId="{2C60E91F-0184-46B2-B613-0453537AB58F}" dt="2021-12-21T16:19:39.329" v="5" actId="478"/>
          <ac:picMkLst>
            <pc:docMk/>
            <pc:sldMk cId="603658449" sldId="257"/>
            <ac:picMk id="8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21-12-2021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033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21-12-2021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493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21-12-2021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7170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21-12-2021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772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21-12-2021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968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21-12-2021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442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21-12-2021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813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21-12-2021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725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21-12-2021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6167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21-12-2021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2791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21-12-2021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8562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21-12-2021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5821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sendsteps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LAYOUT_BG_IMAGE_2">
            <a:extLst>
              <a:ext uri="{FF2B5EF4-FFF2-40B4-BE49-F238E27FC236}">
                <a16:creationId xmlns:a16="http://schemas.microsoft.com/office/drawing/2014/main" id="{99D900F8-3991-474B-B278-16B3E57108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626EEAB-F4BF-482E-915C-4EB074D0E0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00" y="277823"/>
            <a:ext cx="11034944" cy="871784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4000" b="1" dirty="0">
                <a:solidFill>
                  <a:srgbClr val="21003C"/>
                </a:solidFill>
                <a:latin typeface="Helvetica" panose="020B0604020202020204" pitchFamily="34" charset="0"/>
                <a:ea typeface="Roboto Slab" pitchFamily="2" charset="0"/>
                <a:cs typeface="Helvetica" panose="020B0604020202020204" pitchFamily="34" charset="0"/>
              </a:rPr>
              <a:t>Next step: click on the Sendsteps tab!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endParaRPr lang="en-GB" sz="2800" b="1" dirty="0">
              <a:solidFill>
                <a:srgbClr val="21003C"/>
              </a:solidFill>
              <a:latin typeface="Helvetica" panose="020B0604020202020204" pitchFamily="34" charset="0"/>
              <a:ea typeface="Roboto Slab" pitchFamily="2" charset="0"/>
              <a:cs typeface="Helvetica" panose="020B06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576000" y="4336998"/>
            <a:ext cx="5957555" cy="603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nl-NL" sz="2500" dirty="0">
                <a:latin typeface="Helvetica" panose="020B0604020202020204" pitchFamily="34" charset="0"/>
                <a:ea typeface="Roboto Light" panose="02000000000000000000" pitchFamily="2" charset="0"/>
                <a:cs typeface="Helvetica" panose="020B0604020202020204" pitchFamily="34" charset="0"/>
              </a:rPr>
              <a:t>For </a:t>
            </a:r>
            <a:r>
              <a:rPr lang="en-US" sz="2500" dirty="0">
                <a:latin typeface="Helvetica" panose="020B0604020202020204" pitchFamily="34" charset="0"/>
                <a:ea typeface="Roboto Light" panose="02000000000000000000" pitchFamily="2" charset="0"/>
                <a:cs typeface="Helvetica" panose="020B0604020202020204" pitchFamily="34" charset="0"/>
              </a:rPr>
              <a:t>m</a:t>
            </a:r>
            <a:r>
              <a:rPr lang="nl-NL" sz="2500" dirty="0">
                <a:latin typeface="Helvetica" panose="020B0604020202020204" pitchFamily="34" charset="0"/>
                <a:ea typeface="Roboto Light" panose="02000000000000000000" pitchFamily="2" charset="0"/>
                <a:cs typeface="Helvetica" panose="020B0604020202020204" pitchFamily="34" charset="0"/>
              </a:rPr>
              <a:t>ore info visit our </a:t>
            </a:r>
            <a:r>
              <a:rPr lang="nl-NL" sz="2500" dirty="0">
                <a:latin typeface="Helvetica" panose="020B0604020202020204" pitchFamily="34" charset="0"/>
                <a:ea typeface="Roboto Light" panose="02000000000000000000" pitchFamily="2" charset="0"/>
                <a:cs typeface="Helvetica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Help Center</a:t>
            </a:r>
            <a:endParaRPr lang="nl-NL" sz="2500" b="1" dirty="0">
              <a:latin typeface="Helvetica" panose="020B0604020202020204" pitchFamily="34" charset="0"/>
              <a:ea typeface="Roboto Slab" pitchFamily="2" charset="0"/>
              <a:cs typeface="Helvetica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6000" y="2312767"/>
            <a:ext cx="595755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500" dirty="0">
                <a:latin typeface="Helvetica" panose="020B0604020202020204" pitchFamily="34" charset="0"/>
                <a:ea typeface="Roboto Light" panose="02000000000000000000" pitchFamily="2" charset="0"/>
                <a:cs typeface="Helvetica" panose="020B0604020202020204" pitchFamily="34" charset="0"/>
              </a:rPr>
              <a:t>Click on </a:t>
            </a:r>
            <a:r>
              <a:rPr lang="en-GB" sz="2500" b="1" dirty="0">
                <a:latin typeface="Helvetica" panose="020B0604020202020204" pitchFamily="34" charset="0"/>
                <a:ea typeface="Roboto Slab" pitchFamily="2" charset="0"/>
                <a:cs typeface="Helvetica" panose="020B0604020202020204" pitchFamily="34" charset="0"/>
              </a:rPr>
              <a:t>the Sendsteps tab </a:t>
            </a:r>
            <a:r>
              <a:rPr lang="en-GB" sz="2500" dirty="0">
                <a:latin typeface="Helvetica" panose="020B0604020202020204" pitchFamily="34" charset="0"/>
                <a:ea typeface="Roboto Light" panose="02000000000000000000" pitchFamily="2" charset="0"/>
                <a:cs typeface="Helvetica" panose="020B0604020202020204" pitchFamily="34" charset="0"/>
              </a:rPr>
              <a:t>to make your presentation interactive and give your audience a voice.</a:t>
            </a:r>
            <a:endParaRPr lang="nl-NL" sz="2500" dirty="0">
              <a:latin typeface="Helvetica" panose="020B0604020202020204" pitchFamily="34" charset="0"/>
              <a:ea typeface="Roboto Light" panose="02000000000000000000" pitchFamily="2" charset="0"/>
              <a:cs typeface="Helvetica" panose="020B0604020202020204" pitchFamily="34" charset="0"/>
            </a:endParaRPr>
          </a:p>
          <a:p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69547" y="1853844"/>
            <a:ext cx="8712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Sendsteps</a:t>
            </a:r>
          </a:p>
        </p:txBody>
      </p:sp>
      <p:pic>
        <p:nvPicPr>
          <p:cNvPr id="11" name="Logo">
            <a:extLst>
              <a:ext uri="{FF2B5EF4-FFF2-40B4-BE49-F238E27FC236}">
                <a16:creationId xmlns:a16="http://schemas.microsoft.com/office/drawing/2014/main" id="{4347BF12-5765-4876-8F89-15858F4C66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" y="6137910"/>
            <a:ext cx="2206752" cy="377190"/>
          </a:xfrm>
          <a:prstGeom prst="rect">
            <a:avLst/>
          </a:prstGeom>
        </p:spPr>
      </p:pic>
      <p:pic>
        <p:nvPicPr>
          <p:cNvPr id="5" name="Picture 4" descr="Graphical user interface, application, PowerPoint&#10;&#10;Description automatically generated">
            <a:extLst>
              <a:ext uri="{FF2B5EF4-FFF2-40B4-BE49-F238E27FC236}">
                <a16:creationId xmlns:a16="http://schemas.microsoft.com/office/drawing/2014/main" id="{389C104E-802B-45BF-A29B-8320F614643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613" y="1651560"/>
            <a:ext cx="5487336" cy="448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567</TotalTime>
  <Words>35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Segoe UI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Mike Coumans</cp:lastModifiedBy>
  <cp:revision>36</cp:revision>
  <dcterms:created xsi:type="dcterms:W3CDTF">2018-11-23T14:54:29Z</dcterms:created>
  <dcterms:modified xsi:type="dcterms:W3CDTF">2021-12-21T16:19:47Z</dcterms:modified>
</cp:coreProperties>
</file>