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5493"/>
    <a:srgbClr val="364086"/>
    <a:srgbClr val="731717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62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73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816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70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5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94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54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285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43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5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565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ndsteps.com/en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atk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Afbeelding 2">
            <a:hlinkClick r:id="rId2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802" y="4674229"/>
            <a:ext cx="1561915" cy="28114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176265" y="3566721"/>
            <a:ext cx="4283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</a:t>
            </a:r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364086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1800" b="1" dirty="0">
              <a:solidFill>
                <a:srgbClr val="364086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265" y="1762007"/>
            <a:ext cx="4283768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Click on </a:t>
            </a:r>
            <a:r>
              <a:rPr lang="en-GB" sz="1800" dirty="0"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the </a:t>
            </a:r>
            <a:r>
              <a:rPr lang="en-GB" sz="1800" b="1" dirty="0" smtClean="0">
                <a:solidFill>
                  <a:srgbClr val="4B5493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A.T. Kearney </a:t>
            </a:r>
            <a:r>
              <a:rPr lang="en-GB" sz="1800" b="1" dirty="0">
                <a:solidFill>
                  <a:srgbClr val="4B5493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Vote tab </a:t>
            </a: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to</a:t>
            </a:r>
            <a:r>
              <a:rPr lang="en-GB" sz="1800" dirty="0">
                <a:solidFill>
                  <a:srgbClr val="731717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make your presentation interactive and give your audience a voice.</a:t>
            </a:r>
            <a:endParaRPr lang="nl-NL" sz="1800" dirty="0">
              <a:latin typeface="Arial" panose="020B0604020202020204" pitchFamily="34" charset="0"/>
              <a:ea typeface="Roboto Light" panose="02000000000000000000" pitchFamily="2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15" name="av_p_MessagesTitle_1_333832_1_1_0_2_1_0_0_[3]">
            <a:extLst>
              <a:ext uri="{FF2B5EF4-FFF2-40B4-BE49-F238E27FC236}">
                <a16:creationId xmlns:a16="http://schemas.microsoft.com/office/drawing/2014/main" id="{F50A23DB-8870-4020-A058-AEECBD76B8C4}"/>
              </a:ext>
            </a:extLst>
          </p:cNvPr>
          <p:cNvSpPr txBox="1">
            <a:spLocks/>
          </p:cNvSpPr>
          <p:nvPr/>
        </p:nvSpPr>
        <p:spPr>
          <a:xfrm>
            <a:off x="230982" y="251100"/>
            <a:ext cx="8641556" cy="772730"/>
          </a:xfrm>
          <a:prstGeom prst="rect">
            <a:avLst/>
          </a:prstGeom>
          <a:solidFill>
            <a:srgbClr val="025E97">
              <a:alpha val="0"/>
            </a:srgbClr>
          </a:solidFill>
        </p:spPr>
        <p:txBody>
          <a:bodyPr vert="horz" lIns="66675" tIns="28575" rIns="66675" bIns="28575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2550" dirty="0" smtClean="0">
                <a:solidFill>
                  <a:srgbClr val="731717"/>
                </a:solidFill>
                <a:latin typeface="Arial" panose="020B0604020202020204" pitchFamily="34" charset="0"/>
              </a:rPr>
              <a:t>Next step: click on the A.T. Kearney Vote tab!</a:t>
            </a:r>
            <a:endParaRPr lang="nl-NL" sz="2550" dirty="0">
              <a:solidFill>
                <a:srgbClr val="731717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107531"/>
            <a:ext cx="3359123" cy="311558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990897" y="1496810"/>
            <a:ext cx="75674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A.T. Kearney Vote</a:t>
            </a:r>
            <a:endParaRPr lang="en-US" sz="5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364086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44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45</cp:revision>
  <dcterms:created xsi:type="dcterms:W3CDTF">2018-11-23T14:54:29Z</dcterms:created>
  <dcterms:modified xsi:type="dcterms:W3CDTF">2019-10-08T18:01:45Z</dcterms:modified>
</cp:coreProperties>
</file>