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0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0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A6C5-4A16-4EF7-9106-60B587BF35F9}" type="datetimeFigureOut">
              <a:rPr lang="en-US" smtClean="0"/>
              <a:t>2020-04-22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msingesprek.sendstep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950976" y="4870996"/>
            <a:ext cx="551944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800" dirty="0" smtClean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For </a:t>
            </a:r>
            <a:r>
              <a:rPr lang="en-US" sz="2800" dirty="0" smtClean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m</a:t>
            </a:r>
            <a:r>
              <a:rPr lang="nl-NL" sz="2800" dirty="0" smtClean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2800" b="1" dirty="0" smtClean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  <a:hlinkClick r:id="rId3"/>
              </a:rPr>
              <a:t>Dashboard</a:t>
            </a:r>
            <a:endParaRPr lang="nl-NL" sz="2800" b="1" dirty="0">
              <a:latin typeface="Corbel" panose="020B0503020204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0976" y="2674068"/>
            <a:ext cx="55194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Clr>
                <a:srgbClr val="E17000"/>
              </a:buClr>
            </a:pPr>
            <a:r>
              <a:rPr lang="en-GB" sz="2800" dirty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Click on the </a:t>
            </a:r>
            <a:r>
              <a:rPr lang="en-GB" sz="2800" b="1" dirty="0" err="1" smtClean="0">
                <a:solidFill>
                  <a:srgbClr val="FF0000"/>
                </a:solidFill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AMSingesprek</a:t>
            </a:r>
            <a:r>
              <a:rPr lang="en-GB" sz="2800" dirty="0" smtClean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tab to make your presentation interactive and give your audience a voice</a:t>
            </a:r>
            <a:r>
              <a:rPr lang="en-GB" sz="2800" dirty="0" smtClean="0">
                <a:latin typeface="Corbel" panose="020B0503020204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.</a:t>
            </a:r>
            <a:endParaRPr lang="nl-NL" sz="2800" dirty="0">
              <a:latin typeface="Corbel" panose="020B0503020204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001" y="1802472"/>
            <a:ext cx="5140421" cy="4766779"/>
          </a:xfrm>
          <a:prstGeom prst="rect">
            <a:avLst/>
          </a:prstGeom>
        </p:spPr>
      </p:pic>
      <p:sp>
        <p:nvSpPr>
          <p:cNvPr id="14" name="am_p_ExplanationTitle_1_1"/>
          <p:cNvSpPr txBox="1">
            <a:spLocks/>
          </p:cNvSpPr>
          <p:nvPr/>
        </p:nvSpPr>
        <p:spPr>
          <a:xfrm>
            <a:off x="950975" y="1145286"/>
            <a:ext cx="10751497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ct val="0"/>
              </a:spcAft>
              <a:buClr>
                <a:srgbClr val="000000"/>
              </a:buClr>
            </a:pPr>
            <a:r>
              <a:rPr lang="en-US" sz="4000" b="1" dirty="0" smtClean="0">
                <a:solidFill>
                  <a:srgbClr val="000000"/>
                </a:solidFill>
                <a:latin typeface="Corbel" panose="020B0503020204020204" pitchFamily="34" charset="0"/>
              </a:rPr>
              <a:t>Next step: click on the </a:t>
            </a:r>
            <a:r>
              <a:rPr lang="en-US" sz="4000" b="1" dirty="0" err="1" smtClean="0">
                <a:solidFill>
                  <a:srgbClr val="FF0000"/>
                </a:solidFill>
                <a:latin typeface="Corbel" panose="020B0503020204020204" pitchFamily="34" charset="0"/>
              </a:rPr>
              <a:t>AMSingesprek</a:t>
            </a:r>
            <a:r>
              <a:rPr lang="en-US" sz="4000" b="1" dirty="0" smtClean="0">
                <a:solidFill>
                  <a:srgbClr val="000000"/>
                </a:solidFill>
                <a:latin typeface="Corbel" panose="020B0503020204020204" pitchFamily="34" charset="0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Corbel" panose="020B0503020204020204" pitchFamily="34" charset="0"/>
              </a:rPr>
              <a:t>tab!</a:t>
            </a:r>
            <a:endParaRPr lang="en-US" sz="4000" b="1" dirty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  <p:pic>
        <p:nvPicPr>
          <p:cNvPr id="15" name="Logo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85166"/>
            <a:ext cx="1548384" cy="52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6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0000"/>
      </a:hlink>
      <a:folHlink>
        <a:srgbClr val="CC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Corbel</vt:lpstr>
      <vt:lpstr>RijksoverheidSansWebText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8</cp:revision>
  <dcterms:created xsi:type="dcterms:W3CDTF">2019-09-27T13:04:37Z</dcterms:created>
  <dcterms:modified xsi:type="dcterms:W3CDTF">2020-04-22T13:10:21Z</dcterms:modified>
</cp:coreProperties>
</file>