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768" y="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3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493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17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772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6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42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1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725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16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7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56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26-4-2019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82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ndsteps.com/en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dashboard.sendsteps.com/about/add-i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>
            <a:extLst>
              <a:ext uri="{FF2B5EF4-FFF2-40B4-BE49-F238E27FC236}">
                <a16:creationId xmlns:a16="http://schemas.microsoft.com/office/drawing/2014/main" id="{34D811BC-8576-4E7D-9802-DFD98ADAA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8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626EEAB-F4BF-482E-915C-4EB074D0E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00" y="277822"/>
            <a:ext cx="11034944" cy="124699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sz="40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Now you can make an existing or new presentations interactive.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GB" sz="28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</p:txBody>
      </p:sp>
      <p:pic>
        <p:nvPicPr>
          <p:cNvPr id="24" name="Afbeelding 2">
            <a:hlinkClick r:id="rId3"/>
            <a:extLst>
              <a:ext uri="{FF2B5EF4-FFF2-40B4-BE49-F238E27FC236}">
                <a16:creationId xmlns:a16="http://schemas.microsoft.com/office/drawing/2014/main" id="{19205477-E171-4063-858E-EAC08560B7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359" y="6169573"/>
            <a:ext cx="2421278" cy="37457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576001" y="4383980"/>
            <a:ext cx="5243778" cy="605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For </a:t>
            </a:r>
            <a:r>
              <a:rPr lang="en-US" sz="25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m</a:t>
            </a:r>
            <a:r>
              <a:rPr lang="nl-NL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ore info go to your </a:t>
            </a:r>
            <a:r>
              <a:rPr lang="nl-NL" sz="2500" b="1" dirty="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hlinkClick r:id="rId5"/>
              </a:rPr>
              <a:t>Dashboard</a:t>
            </a:r>
            <a:endParaRPr lang="nl-NL" sz="25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6001" y="2330162"/>
            <a:ext cx="524377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Click on </a:t>
            </a:r>
            <a:r>
              <a:rPr lang="en-GB" sz="2500" b="1" dirty="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the Sendsteps tab </a:t>
            </a:r>
            <a:r>
              <a:rPr lang="en-GB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to make your presentation interactive and give your audience a voice.</a:t>
            </a:r>
            <a:endParaRPr lang="nl-NL" sz="25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726" y="1932130"/>
            <a:ext cx="5648324" cy="32119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58050" y="2313779"/>
            <a:ext cx="7762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Sendsteps</a:t>
            </a:r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368</TotalTime>
  <Words>37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Roboto Light</vt:lpstr>
      <vt:lpstr>Roboto Slab</vt:lpstr>
      <vt:lpstr>Segoe UI Black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32</cp:revision>
  <dcterms:created xsi:type="dcterms:W3CDTF">2018-11-23T14:54:29Z</dcterms:created>
  <dcterms:modified xsi:type="dcterms:W3CDTF">2019-04-26T12:30:44Z</dcterms:modified>
</cp:coreProperties>
</file>